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3"/>
  </p:sldMasterIdLst>
  <p:notesMasterIdLst>
    <p:notesMasterId r:id="rId66"/>
  </p:notesMasterIdLst>
  <p:handoutMasterIdLst>
    <p:handoutMasterId r:id="rId67"/>
  </p:handoutMasterIdLst>
  <p:sldIdLst>
    <p:sldId id="384" r:id="rId4"/>
    <p:sldId id="385" r:id="rId5"/>
    <p:sldId id="288" r:id="rId6"/>
    <p:sldId id="278" r:id="rId7"/>
    <p:sldId id="280" r:id="rId8"/>
    <p:sldId id="314" r:id="rId9"/>
    <p:sldId id="264" r:id="rId10"/>
    <p:sldId id="283" r:id="rId11"/>
    <p:sldId id="286" r:id="rId12"/>
    <p:sldId id="302" r:id="rId13"/>
    <p:sldId id="282" r:id="rId14"/>
    <p:sldId id="285" r:id="rId15"/>
    <p:sldId id="279" r:id="rId16"/>
    <p:sldId id="284" r:id="rId17"/>
    <p:sldId id="301" r:id="rId18"/>
    <p:sldId id="292" r:id="rId19"/>
    <p:sldId id="386" r:id="rId20"/>
    <p:sldId id="293" r:id="rId21"/>
    <p:sldId id="294" r:id="rId22"/>
    <p:sldId id="298" r:id="rId23"/>
    <p:sldId id="299" r:id="rId24"/>
    <p:sldId id="305" r:id="rId25"/>
    <p:sldId id="307" r:id="rId26"/>
    <p:sldId id="308" r:id="rId27"/>
    <p:sldId id="309" r:id="rId28"/>
    <p:sldId id="322" r:id="rId29"/>
    <p:sldId id="310" r:id="rId30"/>
    <p:sldId id="312" r:id="rId31"/>
    <p:sldId id="329" r:id="rId32"/>
    <p:sldId id="335" r:id="rId33"/>
    <p:sldId id="321" r:id="rId34"/>
    <p:sldId id="318" r:id="rId35"/>
    <p:sldId id="327" r:id="rId36"/>
    <p:sldId id="323" r:id="rId37"/>
    <p:sldId id="383" r:id="rId38"/>
    <p:sldId id="328" r:id="rId39"/>
    <p:sldId id="326" r:id="rId40"/>
    <p:sldId id="332" r:id="rId41"/>
    <p:sldId id="333" r:id="rId42"/>
    <p:sldId id="337" r:id="rId43"/>
    <p:sldId id="338" r:id="rId44"/>
    <p:sldId id="339" r:id="rId45"/>
    <p:sldId id="267" r:id="rId46"/>
    <p:sldId id="355" r:id="rId47"/>
    <p:sldId id="369" r:id="rId48"/>
    <p:sldId id="380" r:id="rId49"/>
    <p:sldId id="370" r:id="rId50"/>
    <p:sldId id="371" r:id="rId51"/>
    <p:sldId id="351" r:id="rId52"/>
    <p:sldId id="372" r:id="rId53"/>
    <p:sldId id="374" r:id="rId54"/>
    <p:sldId id="377" r:id="rId55"/>
    <p:sldId id="378" r:id="rId56"/>
    <p:sldId id="379" r:id="rId57"/>
    <p:sldId id="356" r:id="rId58"/>
    <p:sldId id="357" r:id="rId59"/>
    <p:sldId id="358" r:id="rId60"/>
    <p:sldId id="353" r:id="rId61"/>
    <p:sldId id="354" r:id="rId62"/>
    <p:sldId id="265" r:id="rId63"/>
    <p:sldId id="268" r:id="rId64"/>
    <p:sldId id="269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4"/>
    <p:restoredTop sz="94694"/>
  </p:normalViewPr>
  <p:slideViewPr>
    <p:cSldViewPr>
      <p:cViewPr varScale="1">
        <p:scale>
          <a:sx n="73" d="100"/>
          <a:sy n="73" d="100"/>
        </p:scale>
        <p:origin x="16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0"/>
    </p:cViewPr>
  </p:sorterViewPr>
  <p:notesViewPr>
    <p:cSldViewPr>
      <p:cViewPr varScale="1">
        <p:scale>
          <a:sx n="97" d="100"/>
          <a:sy n="97" d="100"/>
        </p:scale>
        <p:origin x="-260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309B42B-DD7D-3E45-8580-8533FC22DD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CBF0DA77-B75E-B245-8241-4DD9C79D51C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45562C18-BAC0-2A45-9039-4C17C9320C3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05CF9D5B-27AE-624B-88C8-6F7F97CD337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E8A3C1-81DB-9341-A8CF-5B3BE538E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6359A79-BA61-B94D-BE92-F8412E57A6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6974357-B91E-3D4B-8EEE-11325F70A9C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B8943C9A-22CD-C549-ABAF-5B1DBB2D74B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CB0C34CE-B78D-BF45-8A49-34DEA3FF23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071F10F2-589B-B745-B708-7F9B727146F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6C73BAEC-F772-4B46-BBDF-F011192D3F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3E7676-6A2C-C04F-8B9F-F08756A67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2DCC27B2-5E0B-D54E-BE80-B70049FC0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351FCF5-FDED-EA49-82C1-5DAFB5291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7256CB1-3A8A-4444-9C05-2FC758FAB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4D81894-F7AD-BE49-812C-257B5D227034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995D1B9-A3F7-7B4A-89BF-B244E433F3B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59776A5-9BFF-824B-B054-14F354A7E81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CA73EF37-68AA-794A-9E8E-D295F64BC30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ACDBA6FF-B4FF-224B-BE12-3584922E6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CA04E4BE-82B4-B14B-B1A7-CF07E14654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2D48C686-91F4-5C4E-A732-F530B8C744A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>
                  <a:extLst>
                    <a:ext uri="{FF2B5EF4-FFF2-40B4-BE49-F238E27FC236}">
                      <a16:creationId xmlns:a16="http://schemas.microsoft.com/office/drawing/2014/main" id="{25CD564B-515D-1D4D-BBFB-6AEC8C1F77A4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>
                    <a:extLst>
                      <a:ext uri="{FF2B5EF4-FFF2-40B4-BE49-F238E27FC236}">
                        <a16:creationId xmlns:a16="http://schemas.microsoft.com/office/drawing/2014/main" id="{7E67AAE8-B625-0E4D-B376-2B500F14AD2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>
                      <a:extLst>
                        <a:ext uri="{FF2B5EF4-FFF2-40B4-BE49-F238E27FC236}">
                          <a16:creationId xmlns:a16="http://schemas.microsoft.com/office/drawing/2014/main" id="{0972ED6E-2400-A647-BDEF-90A9ADC119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54" y="323"/>
                      <a:ext cx="1234" cy="2560"/>
                    </a:xfrm>
                    <a:custGeom>
                      <a:avLst/>
                      <a:gdLst>
                        <a:gd name="T0" fmla="*/ 340 w 1231"/>
                        <a:gd name="T1" fmla="*/ 283 h 2560"/>
                        <a:gd name="T2" fmla="*/ 418 w 1231"/>
                        <a:gd name="T3" fmla="*/ 115 h 2560"/>
                        <a:gd name="T4" fmla="*/ 586 w 1231"/>
                        <a:gd name="T5" fmla="*/ 7 h 2560"/>
                        <a:gd name="T6" fmla="*/ 901 w 1231"/>
                        <a:gd name="T7" fmla="*/ 61 h 2560"/>
                        <a:gd name="T8" fmla="*/ 1060 w 1231"/>
                        <a:gd name="T9" fmla="*/ 349 h 2560"/>
                        <a:gd name="T10" fmla="*/ 985 w 1231"/>
                        <a:gd name="T11" fmla="*/ 769 h 2560"/>
                        <a:gd name="T12" fmla="*/ 949 w 1231"/>
                        <a:gd name="T13" fmla="*/ 943 h 2560"/>
                        <a:gd name="T14" fmla="*/ 1114 w 1231"/>
                        <a:gd name="T15" fmla="*/ 1075 h 2560"/>
                        <a:gd name="T16" fmla="*/ 1240 w 1231"/>
                        <a:gd name="T17" fmla="*/ 1525 h 2560"/>
                        <a:gd name="T18" fmla="*/ 1132 w 1231"/>
                        <a:gd name="T19" fmla="*/ 1969 h 2560"/>
                        <a:gd name="T20" fmla="*/ 913 w 1231"/>
                        <a:gd name="T21" fmla="*/ 2077 h 2560"/>
                        <a:gd name="T22" fmla="*/ 727 w 1231"/>
                        <a:gd name="T23" fmla="*/ 2059 h 2560"/>
                        <a:gd name="T24" fmla="*/ 661 w 1231"/>
                        <a:gd name="T25" fmla="*/ 2251 h 2560"/>
                        <a:gd name="T26" fmla="*/ 532 w 1231"/>
                        <a:gd name="T27" fmla="*/ 2527 h 2560"/>
                        <a:gd name="T28" fmla="*/ 214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2 w 1231"/>
                        <a:gd name="T37" fmla="*/ 1513 h 2560"/>
                        <a:gd name="T38" fmla="*/ 220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2 w 1231"/>
                        <a:gd name="T45" fmla="*/ 2431 h 2560"/>
                        <a:gd name="T46" fmla="*/ 598 w 1231"/>
                        <a:gd name="T47" fmla="*/ 2227 h 2560"/>
                        <a:gd name="T48" fmla="*/ 580 w 1231"/>
                        <a:gd name="T49" fmla="*/ 1807 h 2560"/>
                        <a:gd name="T50" fmla="*/ 496 w 1231"/>
                        <a:gd name="T51" fmla="*/ 1531 h 2560"/>
                        <a:gd name="T52" fmla="*/ 538 w 1231"/>
                        <a:gd name="T53" fmla="*/ 1459 h 2560"/>
                        <a:gd name="T54" fmla="*/ 631 w 1231"/>
                        <a:gd name="T55" fmla="*/ 1633 h 2560"/>
                        <a:gd name="T56" fmla="*/ 727 w 1231"/>
                        <a:gd name="T57" fmla="*/ 1933 h 2560"/>
                        <a:gd name="T58" fmla="*/ 973 w 1231"/>
                        <a:gd name="T59" fmla="*/ 1963 h 2560"/>
                        <a:gd name="T60" fmla="*/ 1144 w 1231"/>
                        <a:gd name="T61" fmla="*/ 1687 h 2560"/>
                        <a:gd name="T62" fmla="*/ 1126 w 1231"/>
                        <a:gd name="T63" fmla="*/ 1273 h 2560"/>
                        <a:gd name="T64" fmla="*/ 889 w 1231"/>
                        <a:gd name="T65" fmla="*/ 1057 h 2560"/>
                        <a:gd name="T66" fmla="*/ 685 w 1231"/>
                        <a:gd name="T67" fmla="*/ 1129 h 2560"/>
                        <a:gd name="T68" fmla="*/ 580 w 1231"/>
                        <a:gd name="T69" fmla="*/ 1117 h 2560"/>
                        <a:gd name="T70" fmla="*/ 625 w 1231"/>
                        <a:gd name="T71" fmla="*/ 1033 h 2560"/>
                        <a:gd name="T72" fmla="*/ 817 w 1231"/>
                        <a:gd name="T73" fmla="*/ 937 h 2560"/>
                        <a:gd name="T74" fmla="*/ 955 w 1231"/>
                        <a:gd name="T75" fmla="*/ 613 h 2560"/>
                        <a:gd name="T76" fmla="*/ 889 w 1231"/>
                        <a:gd name="T77" fmla="*/ 175 h 2560"/>
                        <a:gd name="T78" fmla="*/ 625 w 1231"/>
                        <a:gd name="T79" fmla="*/ 103 h 2560"/>
                        <a:gd name="T80" fmla="*/ 394 w 1231"/>
                        <a:gd name="T81" fmla="*/ 355 h 2560"/>
                        <a:gd name="T82" fmla="*/ 406 w 1231"/>
                        <a:gd name="T83" fmla="*/ 763 h 2560"/>
                        <a:gd name="T84" fmla="*/ 346 w 1231"/>
                        <a:gd name="T85" fmla="*/ 949 h 2560"/>
                        <a:gd name="T86" fmla="*/ 292 w 1231"/>
                        <a:gd name="T87" fmla="*/ 685 h 2560"/>
                        <a:gd name="T88" fmla="*/ 310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Freeform 11">
                      <a:extLst>
                        <a:ext uri="{FF2B5EF4-FFF2-40B4-BE49-F238E27FC236}">
                          <a16:creationId xmlns:a16="http://schemas.microsoft.com/office/drawing/2014/main" id="{6F89DA0C-50BA-F84F-BDC6-8AFC812B04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42" y="148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24 h 2071"/>
                        <a:gd name="T2" fmla="*/ 797 w 865"/>
                        <a:gd name="T3" fmla="*/ 347 h 2071"/>
                        <a:gd name="T4" fmla="*/ 863 w 865"/>
                        <a:gd name="T5" fmla="*/ 203 h 2071"/>
                        <a:gd name="T6" fmla="*/ 809 w 865"/>
                        <a:gd name="T7" fmla="*/ 215 h 2071"/>
                        <a:gd name="T8" fmla="*/ 749 w 865"/>
                        <a:gd name="T9" fmla="*/ 215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3 h 2071"/>
                        <a:gd name="T22" fmla="*/ 119 w 865"/>
                        <a:gd name="T23" fmla="*/ 401 h 2071"/>
                        <a:gd name="T24" fmla="*/ 131 w 865"/>
                        <a:gd name="T25" fmla="*/ 584 h 2071"/>
                        <a:gd name="T26" fmla="*/ 173 w 865"/>
                        <a:gd name="T27" fmla="*/ 776 h 2071"/>
                        <a:gd name="T28" fmla="*/ 197 w 865"/>
                        <a:gd name="T29" fmla="*/ 875 h 2071"/>
                        <a:gd name="T30" fmla="*/ 167 w 865"/>
                        <a:gd name="T31" fmla="*/ 977 h 2071"/>
                        <a:gd name="T32" fmla="*/ 65 w 865"/>
                        <a:gd name="T33" fmla="*/ 1115 h 2071"/>
                        <a:gd name="T34" fmla="*/ 17 w 865"/>
                        <a:gd name="T35" fmla="*/ 1286 h 2071"/>
                        <a:gd name="T36" fmla="*/ 5 w 865"/>
                        <a:gd name="T37" fmla="*/ 1538 h 2071"/>
                        <a:gd name="T38" fmla="*/ 47 w 865"/>
                        <a:gd name="T39" fmla="*/ 1733 h 2071"/>
                        <a:gd name="T40" fmla="*/ 131 w 865"/>
                        <a:gd name="T41" fmla="*/ 1883 h 2071"/>
                        <a:gd name="T42" fmla="*/ 299 w 865"/>
                        <a:gd name="T43" fmla="*/ 1970 h 2071"/>
                        <a:gd name="T44" fmla="*/ 425 w 865"/>
                        <a:gd name="T45" fmla="*/ 1964 h 2071"/>
                        <a:gd name="T46" fmla="*/ 467 w 865"/>
                        <a:gd name="T47" fmla="*/ 1976 h 2071"/>
                        <a:gd name="T48" fmla="*/ 497 w 865"/>
                        <a:gd name="T49" fmla="*/ 2048 h 2071"/>
                        <a:gd name="T50" fmla="*/ 497 w 865"/>
                        <a:gd name="T51" fmla="*/ 1946 h 2071"/>
                        <a:gd name="T52" fmla="*/ 557 w 865"/>
                        <a:gd name="T53" fmla="*/ 1763 h 2071"/>
                        <a:gd name="T54" fmla="*/ 617 w 865"/>
                        <a:gd name="T55" fmla="*/ 1643 h 2071"/>
                        <a:gd name="T56" fmla="*/ 581 w 865"/>
                        <a:gd name="T57" fmla="*/ 1685 h 2071"/>
                        <a:gd name="T58" fmla="*/ 515 w 865"/>
                        <a:gd name="T59" fmla="*/ 1805 h 2071"/>
                        <a:gd name="T60" fmla="*/ 407 w 865"/>
                        <a:gd name="T61" fmla="*/ 1888 h 2071"/>
                        <a:gd name="T62" fmla="*/ 269 w 865"/>
                        <a:gd name="T63" fmla="*/ 1883 h 2071"/>
                        <a:gd name="T64" fmla="*/ 179 w 865"/>
                        <a:gd name="T65" fmla="*/ 1799 h 2071"/>
                        <a:gd name="T66" fmla="*/ 113 w 865"/>
                        <a:gd name="T67" fmla="*/ 1625 h 2071"/>
                        <a:gd name="T68" fmla="*/ 107 w 865"/>
                        <a:gd name="T69" fmla="*/ 1382 h 2071"/>
                        <a:gd name="T70" fmla="*/ 137 w 865"/>
                        <a:gd name="T71" fmla="*/ 1181 h 2071"/>
                        <a:gd name="T72" fmla="*/ 203 w 865"/>
                        <a:gd name="T73" fmla="*/ 1061 h 2071"/>
                        <a:gd name="T74" fmla="*/ 323 w 865"/>
                        <a:gd name="T75" fmla="*/ 1013 h 2071"/>
                        <a:gd name="T76" fmla="*/ 509 w 865"/>
                        <a:gd name="T77" fmla="*/ 1067 h 2071"/>
                        <a:gd name="T78" fmla="*/ 611 w 865"/>
                        <a:gd name="T79" fmla="*/ 1115 h 2071"/>
                        <a:gd name="T80" fmla="*/ 665 w 865"/>
                        <a:gd name="T81" fmla="*/ 1091 h 2071"/>
                        <a:gd name="T82" fmla="*/ 659 w 865"/>
                        <a:gd name="T83" fmla="*/ 1037 h 2071"/>
                        <a:gd name="T84" fmla="*/ 611 w 865"/>
                        <a:gd name="T85" fmla="*/ 995 h 2071"/>
                        <a:gd name="T86" fmla="*/ 497 w 865"/>
                        <a:gd name="T87" fmla="*/ 971 h 2071"/>
                        <a:gd name="T88" fmla="*/ 323 w 865"/>
                        <a:gd name="T89" fmla="*/ 887 h 2071"/>
                        <a:gd name="T90" fmla="*/ 233 w 865"/>
                        <a:gd name="T91" fmla="*/ 674 h 2071"/>
                        <a:gd name="T92" fmla="*/ 209 w 865"/>
                        <a:gd name="T93" fmla="*/ 413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7 h 2071"/>
                        <a:gd name="T102" fmla="*/ 737 w 865"/>
                        <a:gd name="T103" fmla="*/ 425 h 2071"/>
                        <a:gd name="T104" fmla="*/ 773 w 865"/>
                        <a:gd name="T105" fmla="*/ 596 h 2071"/>
                        <a:gd name="T106" fmla="*/ 809 w 865"/>
                        <a:gd name="T107" fmla="*/ 578 h 2071"/>
                        <a:gd name="T108" fmla="*/ 785 w 865"/>
                        <a:gd name="T109" fmla="*/ 524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1" name="Oval 12">
                    <a:extLst>
                      <a:ext uri="{FF2B5EF4-FFF2-40B4-BE49-F238E27FC236}">
                        <a16:creationId xmlns:a16="http://schemas.microsoft.com/office/drawing/2014/main" id="{E4480F81-B13F-AD48-9539-EEC1A34640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196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52" name="Freeform 13">
                    <a:extLst>
                      <a:ext uri="{FF2B5EF4-FFF2-40B4-BE49-F238E27FC236}">
                        <a16:creationId xmlns:a16="http://schemas.microsoft.com/office/drawing/2014/main" id="{D029BD7E-3FCE-D847-AAA1-FAEF555B16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40" y="512"/>
                    <a:ext cx="262" cy="524"/>
                  </a:xfrm>
                  <a:custGeom>
                    <a:avLst/>
                    <a:gdLst>
                      <a:gd name="T0" fmla="*/ 3 w 266"/>
                      <a:gd name="T1" fmla="*/ 492 h 521"/>
                      <a:gd name="T2" fmla="*/ 27 w 266"/>
                      <a:gd name="T3" fmla="*/ 279 h 521"/>
                      <a:gd name="T4" fmla="*/ 105 w 266"/>
                      <a:gd name="T5" fmla="*/ 45 h 521"/>
                      <a:gd name="T6" fmla="*/ 174 w 266"/>
                      <a:gd name="T7" fmla="*/ 3 h 521"/>
                      <a:gd name="T8" fmla="*/ 226 w 266"/>
                      <a:gd name="T9" fmla="*/ 39 h 521"/>
                      <a:gd name="T10" fmla="*/ 249 w 266"/>
                      <a:gd name="T11" fmla="*/ 132 h 521"/>
                      <a:gd name="T12" fmla="*/ 198 w 266"/>
                      <a:gd name="T13" fmla="*/ 279 h 521"/>
                      <a:gd name="T14" fmla="*/ 99 w 266"/>
                      <a:gd name="T15" fmla="*/ 486 h 521"/>
                      <a:gd name="T16" fmla="*/ 42 w 266"/>
                      <a:gd name="T17" fmla="*/ 510 h 521"/>
                      <a:gd name="T18" fmla="*/ 3 w 266"/>
                      <a:gd name="T19" fmla="*/ 492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14">
                    <a:extLst>
                      <a:ext uri="{FF2B5EF4-FFF2-40B4-BE49-F238E27FC236}">
                        <a16:creationId xmlns:a16="http://schemas.microsoft.com/office/drawing/2014/main" id="{8EDEB224-2486-CB40-BE13-5CFB3E3C0B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8" y="1588"/>
                    <a:ext cx="398" cy="349"/>
                  </a:xfrm>
                  <a:custGeom>
                    <a:avLst/>
                    <a:gdLst>
                      <a:gd name="T0" fmla="*/ 106 w 392"/>
                      <a:gd name="T1" fmla="*/ 217 h 340"/>
                      <a:gd name="T2" fmla="*/ 16 w 392"/>
                      <a:gd name="T3" fmla="*/ 93 h 340"/>
                      <a:gd name="T4" fmla="*/ 4 w 392"/>
                      <a:gd name="T5" fmla="*/ 48 h 340"/>
                      <a:gd name="T6" fmla="*/ 28 w 392"/>
                      <a:gd name="T7" fmla="*/ 3 h 340"/>
                      <a:gd name="T8" fmla="*/ 136 w 392"/>
                      <a:gd name="T9" fmla="*/ 30 h 340"/>
                      <a:gd name="T10" fmla="*/ 262 w 392"/>
                      <a:gd name="T11" fmla="*/ 81 h 340"/>
                      <a:gd name="T12" fmla="*/ 382 w 392"/>
                      <a:gd name="T13" fmla="*/ 171 h 340"/>
                      <a:gd name="T14" fmla="*/ 406 w 392"/>
                      <a:gd name="T15" fmla="*/ 295 h 340"/>
                      <a:gd name="T16" fmla="*/ 355 w 392"/>
                      <a:gd name="T17" fmla="*/ 360 h 340"/>
                      <a:gd name="T18" fmla="*/ 256 w 392"/>
                      <a:gd name="T19" fmla="*/ 341 h 340"/>
                      <a:gd name="T20" fmla="*/ 106 w 392"/>
                      <a:gd name="T21" fmla="*/ 217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15">
                    <a:extLst>
                      <a:ext uri="{FF2B5EF4-FFF2-40B4-BE49-F238E27FC236}">
                        <a16:creationId xmlns:a16="http://schemas.microsoft.com/office/drawing/2014/main" id="{C1578344-1379-704E-B1E5-09EE1259C7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74 h 558"/>
                      <a:gd name="T2" fmla="*/ 39 w 151"/>
                      <a:gd name="T3" fmla="*/ 42 h 558"/>
                      <a:gd name="T4" fmla="*/ 60 w 151"/>
                      <a:gd name="T5" fmla="*/ 3 h 558"/>
                      <a:gd name="T6" fmla="*/ 98 w 151"/>
                      <a:gd name="T7" fmla="*/ 27 h 558"/>
                      <a:gd name="T8" fmla="*/ 125 w 151"/>
                      <a:gd name="T9" fmla="*/ 174 h 558"/>
                      <a:gd name="T10" fmla="*/ 130 w 151"/>
                      <a:gd name="T11" fmla="*/ 444 h 558"/>
                      <a:gd name="T12" fmla="*/ 87 w 151"/>
                      <a:gd name="T13" fmla="*/ 570 h 558"/>
                      <a:gd name="T14" fmla="*/ 21 w 151"/>
                      <a:gd name="T15" fmla="*/ 538 h 558"/>
                      <a:gd name="T16" fmla="*/ 0 w 151"/>
                      <a:gd name="T17" fmla="*/ 330 h 558"/>
                      <a:gd name="T18" fmla="*/ 15 w 151"/>
                      <a:gd name="T19" fmla="*/ 174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16">
                    <a:extLst>
                      <a:ext uri="{FF2B5EF4-FFF2-40B4-BE49-F238E27FC236}">
                        <a16:creationId xmlns:a16="http://schemas.microsoft.com/office/drawing/2014/main" id="{9589F08E-64A6-3843-A16E-D3BC9A6364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2 w 392"/>
                      <a:gd name="T1" fmla="*/ 58 h 253"/>
                      <a:gd name="T2" fmla="*/ 301 w 392"/>
                      <a:gd name="T3" fmla="*/ 19 h 253"/>
                      <a:gd name="T4" fmla="*/ 358 w 392"/>
                      <a:gd name="T5" fmla="*/ 7 h 253"/>
                      <a:gd name="T6" fmla="*/ 376 w 392"/>
                      <a:gd name="T7" fmla="*/ 58 h 253"/>
                      <a:gd name="T8" fmla="*/ 319 w 392"/>
                      <a:gd name="T9" fmla="*/ 124 h 253"/>
                      <a:gd name="T10" fmla="*/ 190 w 392"/>
                      <a:gd name="T11" fmla="*/ 208 h 253"/>
                      <a:gd name="T12" fmla="*/ 37 w 392"/>
                      <a:gd name="T13" fmla="*/ 229 h 253"/>
                      <a:gd name="T14" fmla="*/ 1 w 392"/>
                      <a:gd name="T15" fmla="*/ 175 h 253"/>
                      <a:gd name="T16" fmla="*/ 43 w 392"/>
                      <a:gd name="T17" fmla="*/ 106 h 253"/>
                      <a:gd name="T18" fmla="*/ 172 w 392"/>
                      <a:gd name="T19" fmla="*/ 58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17">
                    <a:extLst>
                      <a:ext uri="{FF2B5EF4-FFF2-40B4-BE49-F238E27FC236}">
                        <a16:creationId xmlns:a16="http://schemas.microsoft.com/office/drawing/2014/main" id="{B329F750-F7EE-E642-99DE-6A93DA6D88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701"/>
                    <a:ext cx="233" cy="378"/>
                  </a:xfrm>
                  <a:custGeom>
                    <a:avLst/>
                    <a:gdLst>
                      <a:gd name="T0" fmla="*/ 72 w 238"/>
                      <a:gd name="T1" fmla="*/ 254 h 386"/>
                      <a:gd name="T2" fmla="*/ 23 w 238"/>
                      <a:gd name="T3" fmla="*/ 180 h 386"/>
                      <a:gd name="T4" fmla="*/ 0 w 238"/>
                      <a:gd name="T5" fmla="*/ 90 h 386"/>
                      <a:gd name="T6" fmla="*/ 23 w 238"/>
                      <a:gd name="T7" fmla="*/ 12 h 386"/>
                      <a:gd name="T8" fmla="*/ 113 w 238"/>
                      <a:gd name="T9" fmla="*/ 24 h 386"/>
                      <a:gd name="T10" fmla="*/ 168 w 238"/>
                      <a:gd name="T11" fmla="*/ 123 h 386"/>
                      <a:gd name="T12" fmla="*/ 219 w 238"/>
                      <a:gd name="T13" fmla="*/ 288 h 386"/>
                      <a:gd name="T14" fmla="*/ 192 w 238"/>
                      <a:gd name="T15" fmla="*/ 354 h 386"/>
                      <a:gd name="T16" fmla="*/ 158 w 238"/>
                      <a:gd name="T17" fmla="*/ 333 h 386"/>
                      <a:gd name="T18" fmla="*/ 72 w 238"/>
                      <a:gd name="T19" fmla="*/ 254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2" name="Picture 18">
                  <a:extLst>
                    <a:ext uri="{FF2B5EF4-FFF2-40B4-BE49-F238E27FC236}">
                      <a16:creationId xmlns:a16="http://schemas.microsoft.com/office/drawing/2014/main" id="{C5240454-5C6A-9D42-BF19-E169D9226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9">
                  <a:extLst>
                    <a:ext uri="{FF2B5EF4-FFF2-40B4-BE49-F238E27FC236}">
                      <a16:creationId xmlns:a16="http://schemas.microsoft.com/office/drawing/2014/main" id="{0221A6BA-D608-2346-8252-0989D9D560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0">
                  <a:extLst>
                    <a:ext uri="{FF2B5EF4-FFF2-40B4-BE49-F238E27FC236}">
                      <a16:creationId xmlns:a16="http://schemas.microsoft.com/office/drawing/2014/main" id="{55C92EE5-275A-3646-82BF-13A720DE50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1">
                  <a:extLst>
                    <a:ext uri="{FF2B5EF4-FFF2-40B4-BE49-F238E27FC236}">
                      <a16:creationId xmlns:a16="http://schemas.microsoft.com/office/drawing/2014/main" id="{84C23AF2-CC08-B34E-A6A7-3E98C799A5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22">
                  <a:extLst>
                    <a:ext uri="{FF2B5EF4-FFF2-40B4-BE49-F238E27FC236}">
                      <a16:creationId xmlns:a16="http://schemas.microsoft.com/office/drawing/2014/main" id="{964E5513-76CC-0E4B-81E4-5A7D07CB11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23">
                  <a:extLst>
                    <a:ext uri="{FF2B5EF4-FFF2-40B4-BE49-F238E27FC236}">
                      <a16:creationId xmlns:a16="http://schemas.microsoft.com/office/drawing/2014/main" id="{240D2CC2-A492-9D4F-998F-155F060B21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24">
                  <a:extLst>
                    <a:ext uri="{FF2B5EF4-FFF2-40B4-BE49-F238E27FC236}">
                      <a16:creationId xmlns:a16="http://schemas.microsoft.com/office/drawing/2014/main" id="{CAE2D62A-64D7-B249-9CA1-429EBD42E4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25">
                  <a:extLst>
                    <a:ext uri="{FF2B5EF4-FFF2-40B4-BE49-F238E27FC236}">
                      <a16:creationId xmlns:a16="http://schemas.microsoft.com/office/drawing/2014/main" id="{B38F5691-B231-734A-8AF0-020AD4C6FB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26">
                <a:extLst>
                  <a:ext uri="{FF2B5EF4-FFF2-40B4-BE49-F238E27FC236}">
                    <a16:creationId xmlns:a16="http://schemas.microsoft.com/office/drawing/2014/main" id="{4641EEA2-E9A3-3F40-AFAF-79EAACB1350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>
                  <a:extLst>
                    <a:ext uri="{FF2B5EF4-FFF2-40B4-BE49-F238E27FC236}">
                      <a16:creationId xmlns:a16="http://schemas.microsoft.com/office/drawing/2014/main" id="{B1A29CD6-9315-A748-849C-A926A8CD67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8">
                  <a:extLst>
                    <a:ext uri="{FF2B5EF4-FFF2-40B4-BE49-F238E27FC236}">
                      <a16:creationId xmlns:a16="http://schemas.microsoft.com/office/drawing/2014/main" id="{D2B176BE-5F45-DA45-A6EE-4322DC0B7B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9">
                  <a:extLst>
                    <a:ext uri="{FF2B5EF4-FFF2-40B4-BE49-F238E27FC236}">
                      <a16:creationId xmlns:a16="http://schemas.microsoft.com/office/drawing/2014/main" id="{7C63BA6B-BCCE-274F-9C6C-B7E644989A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0">
                  <a:extLst>
                    <a:ext uri="{FF2B5EF4-FFF2-40B4-BE49-F238E27FC236}">
                      <a16:creationId xmlns:a16="http://schemas.microsoft.com/office/drawing/2014/main" id="{77D87CDB-5F06-2D48-8287-73D0C7628C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31">
                  <a:extLst>
                    <a:ext uri="{FF2B5EF4-FFF2-40B4-BE49-F238E27FC236}">
                      <a16:creationId xmlns:a16="http://schemas.microsoft.com/office/drawing/2014/main" id="{F3292410-A163-5C4D-969F-4733877C5B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2">
                  <a:extLst>
                    <a:ext uri="{FF2B5EF4-FFF2-40B4-BE49-F238E27FC236}">
                      <a16:creationId xmlns:a16="http://schemas.microsoft.com/office/drawing/2014/main" id="{896A1DFD-F4DC-9247-8F1E-3E2A1E24D8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3">
                  <a:extLst>
                    <a:ext uri="{FF2B5EF4-FFF2-40B4-BE49-F238E27FC236}">
                      <a16:creationId xmlns:a16="http://schemas.microsoft.com/office/drawing/2014/main" id="{994AC944-41E9-1446-B8A5-0C279E12CB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4">
                  <a:extLst>
                    <a:ext uri="{FF2B5EF4-FFF2-40B4-BE49-F238E27FC236}">
                      <a16:creationId xmlns:a16="http://schemas.microsoft.com/office/drawing/2014/main" id="{EB8908F6-00C8-264E-BAE3-8492CE0FDA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5">
                  <a:extLst>
                    <a:ext uri="{FF2B5EF4-FFF2-40B4-BE49-F238E27FC236}">
                      <a16:creationId xmlns:a16="http://schemas.microsoft.com/office/drawing/2014/main" id="{0CE3444B-F341-EF43-8F39-9157DAFD80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6">
                  <a:extLst>
                    <a:ext uri="{FF2B5EF4-FFF2-40B4-BE49-F238E27FC236}">
                      <a16:creationId xmlns:a16="http://schemas.microsoft.com/office/drawing/2014/main" id="{C36BAB9E-F94D-E548-9830-5B111EF278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7">
                  <a:extLst>
                    <a:ext uri="{FF2B5EF4-FFF2-40B4-BE49-F238E27FC236}">
                      <a16:creationId xmlns:a16="http://schemas.microsoft.com/office/drawing/2014/main" id="{84B5965C-522B-AD4E-AD06-85063742E4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8">
                  <a:extLst>
                    <a:ext uri="{FF2B5EF4-FFF2-40B4-BE49-F238E27FC236}">
                      <a16:creationId xmlns:a16="http://schemas.microsoft.com/office/drawing/2014/main" id="{BFDA05EC-49C6-DF42-9AE6-D11C17A414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39">
                  <a:extLst>
                    <a:ext uri="{FF2B5EF4-FFF2-40B4-BE49-F238E27FC236}">
                      <a16:creationId xmlns:a16="http://schemas.microsoft.com/office/drawing/2014/main" id="{E0C73678-53E9-E24C-85A6-E801E6861F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0">
                  <a:extLst>
                    <a:ext uri="{FF2B5EF4-FFF2-40B4-BE49-F238E27FC236}">
                      <a16:creationId xmlns:a16="http://schemas.microsoft.com/office/drawing/2014/main" id="{CD5F8011-FAAB-D145-B8F2-AFD895FE76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1">
                  <a:extLst>
                    <a:ext uri="{FF2B5EF4-FFF2-40B4-BE49-F238E27FC236}">
                      <a16:creationId xmlns:a16="http://schemas.microsoft.com/office/drawing/2014/main" id="{1D8AC23C-DC6A-C14B-8DA9-173428B678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2">
                  <a:extLst>
                    <a:ext uri="{FF2B5EF4-FFF2-40B4-BE49-F238E27FC236}">
                      <a16:creationId xmlns:a16="http://schemas.microsoft.com/office/drawing/2014/main" id="{2AA5E20D-4ABE-1247-92C7-80E15D9F46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3">
                  <a:extLst>
                    <a:ext uri="{FF2B5EF4-FFF2-40B4-BE49-F238E27FC236}">
                      <a16:creationId xmlns:a16="http://schemas.microsoft.com/office/drawing/2014/main" id="{5B9F284F-C98F-7C4B-9E5F-1EEA8FA821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44">
                  <a:extLst>
                    <a:ext uri="{FF2B5EF4-FFF2-40B4-BE49-F238E27FC236}">
                      <a16:creationId xmlns:a16="http://schemas.microsoft.com/office/drawing/2014/main" id="{42C93205-EC37-F04F-A881-DDF114A4C7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45">
                  <a:extLst>
                    <a:ext uri="{FF2B5EF4-FFF2-40B4-BE49-F238E27FC236}">
                      <a16:creationId xmlns:a16="http://schemas.microsoft.com/office/drawing/2014/main" id="{19B918E6-9C79-9D41-BF8D-A9825A75CD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1F1156EE-261F-E64D-8DD8-7DE305882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EB6A776B-8034-2740-BA49-8F42A1C96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ACCAE7FE-B788-E440-999C-CEC607D53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rgbClr val="2C4B2F"/>
                </a:gs>
                <a:gs pos="50000">
                  <a:schemeClr val="accent2"/>
                </a:gs>
                <a:gs pos="100000">
                  <a:srgbClr val="2C4B2F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49" descr="kimonopat1">
              <a:extLst>
                <a:ext uri="{FF2B5EF4-FFF2-40B4-BE49-F238E27FC236}">
                  <a16:creationId xmlns:a16="http://schemas.microsoft.com/office/drawing/2014/main" id="{8240F4EC-A743-1841-8224-4E20628AB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50" descr="kimonopat1">
              <a:extLst>
                <a:ext uri="{FF2B5EF4-FFF2-40B4-BE49-F238E27FC236}">
                  <a16:creationId xmlns:a16="http://schemas.microsoft.com/office/drawing/2014/main" id="{6374ABD2-DDF3-7E48-A1B9-8BA826F98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6C48DA49-B962-DE45-B2B4-B6F372B81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91CC11DC-3BB0-D045-B750-B4CE320C8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53">
              <a:extLst>
                <a:ext uri="{FF2B5EF4-FFF2-40B4-BE49-F238E27FC236}">
                  <a16:creationId xmlns:a16="http://schemas.microsoft.com/office/drawing/2014/main" id="{9568CCE3-EA5F-EB48-8992-33561B4C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34 w 363"/>
                <a:gd name="T3" fmla="*/ 1992 h 2112"/>
                <a:gd name="T4" fmla="*/ 78 w 363"/>
                <a:gd name="T5" fmla="*/ 1464 h 2112"/>
                <a:gd name="T6" fmla="*/ 122 w 363"/>
                <a:gd name="T7" fmla="*/ 678 h 2112"/>
                <a:gd name="T8" fmla="*/ 169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54">
              <a:extLst>
                <a:ext uri="{FF2B5EF4-FFF2-40B4-BE49-F238E27FC236}">
                  <a16:creationId xmlns:a16="http://schemas.microsoft.com/office/drawing/2014/main" id="{313976F5-8532-044A-B4D6-FCB36E94B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" name="Freeform 55">
              <a:extLst>
                <a:ext uri="{FF2B5EF4-FFF2-40B4-BE49-F238E27FC236}">
                  <a16:creationId xmlns:a16="http://schemas.microsoft.com/office/drawing/2014/main" id="{77359649-6DE9-F14B-A4E1-4926F4299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68 h 378"/>
                <a:gd name="T2" fmla="*/ 116 w 692"/>
                <a:gd name="T3" fmla="*/ 352 h 378"/>
                <a:gd name="T4" fmla="*/ 256 w 692"/>
                <a:gd name="T5" fmla="*/ 315 h 378"/>
                <a:gd name="T6" fmla="*/ 374 w 692"/>
                <a:gd name="T7" fmla="*/ 216 h 378"/>
                <a:gd name="T8" fmla="*/ 455 w 692"/>
                <a:gd name="T9" fmla="*/ 92 h 378"/>
                <a:gd name="T10" fmla="*/ 523 w 692"/>
                <a:gd name="T11" fmla="*/ 18 h 378"/>
                <a:gd name="T12" fmla="*/ 612 w 692"/>
                <a:gd name="T13" fmla="*/ 1 h 378"/>
                <a:gd name="T14" fmla="*/ 667 w 692"/>
                <a:gd name="T15" fmla="*/ 22 h 378"/>
                <a:gd name="T16" fmla="*/ 714 w 692"/>
                <a:gd name="T17" fmla="*/ 67 h 378"/>
                <a:gd name="T18" fmla="*/ 714 w 692"/>
                <a:gd name="T19" fmla="*/ 141 h 378"/>
                <a:gd name="T20" fmla="*/ 595 w 692"/>
                <a:gd name="T21" fmla="*/ 232 h 378"/>
                <a:gd name="T22" fmla="*/ 451 w 692"/>
                <a:gd name="T23" fmla="*/ 306 h 378"/>
                <a:gd name="T24" fmla="*/ 260 w 692"/>
                <a:gd name="T25" fmla="*/ 368 h 378"/>
                <a:gd name="T26" fmla="*/ 120 w 692"/>
                <a:gd name="T27" fmla="*/ 389 h 378"/>
                <a:gd name="T28" fmla="*/ 1 w 692"/>
                <a:gd name="T29" fmla="*/ 368 h 3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AutoShape 56">
              <a:extLst>
                <a:ext uri="{FF2B5EF4-FFF2-40B4-BE49-F238E27FC236}">
                  <a16:creationId xmlns:a16="http://schemas.microsoft.com/office/drawing/2014/main" id="{07BD8C37-19C6-D24E-A508-2A3E678E5A8B}"/>
                </a:ext>
              </a:extLst>
            </p:cNvPr>
            <p:cNvSpPr>
              <a:spLocks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170 w 21600"/>
                <a:gd name="T1" fmla="*/ 0 h 21600"/>
                <a:gd name="T2" fmla="*/ 86 w 21600"/>
                <a:gd name="T3" fmla="*/ 0 h 21600"/>
                <a:gd name="T4" fmla="*/ 2 w 21600"/>
                <a:gd name="T5" fmla="*/ 0 h 21600"/>
                <a:gd name="T6" fmla="*/ 8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3384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696595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385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9" name="Rectangle 59">
            <a:extLst>
              <a:ext uri="{FF2B5EF4-FFF2-40B4-BE49-F238E27FC236}">
                <a16:creationId xmlns:a16="http://schemas.microsoft.com/office/drawing/2014/main" id="{416872B8-15C0-1344-9C62-B05DB9F8913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" name="Rectangle 60">
            <a:extLst>
              <a:ext uri="{FF2B5EF4-FFF2-40B4-BE49-F238E27FC236}">
                <a16:creationId xmlns:a16="http://schemas.microsoft.com/office/drawing/2014/main" id="{FD55F5A5-318E-D944-8F45-0B0D8CE59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257425" y="6248400"/>
            <a:ext cx="3455988" cy="474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" name="Rectangle 61">
            <a:extLst>
              <a:ext uri="{FF2B5EF4-FFF2-40B4-BE49-F238E27FC236}">
                <a16:creationId xmlns:a16="http://schemas.microsoft.com/office/drawing/2014/main" id="{5248DB8B-ED09-6A4E-AE89-78DF7E683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5867400" y="6248400"/>
            <a:ext cx="1755775" cy="474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A2444FF-A3C1-2C41-B9C8-D02243F03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064763"/>
      </p:ext>
    </p:extLst>
  </p:cSld>
  <p:clrMapOvr>
    <a:masterClrMapping/>
  </p:clrMapOvr>
  <p:transition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955ABFB5-81B9-AD4F-90F2-52C68484C4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4207C6E8-1E5C-1146-AF41-6696A34F080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C3E95-56F1-454B-81E5-DB38CC3F9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825515"/>
      </p:ext>
    </p:extLst>
  </p:cSld>
  <p:clrMapOvr>
    <a:masterClrMapping/>
  </p:clrMapOvr>
  <p:transition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C0AF55DE-0939-3541-B4B6-255C06AB2F1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E399BA18-2143-4F4B-81F8-9217A1AF9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65AEF-05DE-7A40-A6D9-A89D29D26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435886"/>
      </p:ext>
    </p:extLst>
  </p:cSld>
  <p:clrMapOvr>
    <a:masterClrMapping/>
  </p:clrMapOvr>
  <p:transition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190CF353-0C1B-B142-AC76-427AF1145F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A795AA45-AE66-F244-819D-6DF3078FA6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A07A4-A837-0343-81FE-2BD81E399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068718"/>
      </p:ext>
    </p:extLst>
  </p:cSld>
  <p:clrMapOvr>
    <a:masterClrMapping/>
  </p:clrMapOvr>
  <p:transition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AF72C3E8-290F-8D4F-BED1-3CE9710EC8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B68C7044-EE4E-3D40-B383-027FD6AB70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CF977-E340-3343-B9AA-6ACFEA8E50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63542"/>
      </p:ext>
    </p:extLst>
  </p:cSld>
  <p:clrMapOvr>
    <a:masterClrMapping/>
  </p:clrMapOvr>
  <p:transition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FE94BC1D-AFB2-6245-AA7D-0D6EA196D0F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42911224-A9AD-A34E-AA21-C6FE67B8244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6FB70-BA0A-CB44-9F30-4980AC630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081440"/>
      </p:ext>
    </p:extLst>
  </p:cSld>
  <p:clrMapOvr>
    <a:masterClrMapping/>
  </p:clrMapOvr>
  <p:transition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032250" y="1598613"/>
            <a:ext cx="3617913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32250" y="3922713"/>
            <a:ext cx="3617913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3A5C723B-2FEE-FB43-ADF3-5FC77C2096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B020CD53-E85D-434E-93BC-29E0CF3976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A3EB7-B6F7-A648-A860-2A1FD82517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39308"/>
      </p:ext>
    </p:extLst>
  </p:cSld>
  <p:clrMapOvr>
    <a:masterClrMapping/>
  </p:clrMapOvr>
  <p:transition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3525" y="1598613"/>
            <a:ext cx="7386638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3525" y="3922713"/>
            <a:ext cx="7386638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F42E60CB-1B69-9642-99B5-0A838FC1EF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51CABC6E-13A2-DA48-B3B8-F193B2ED2A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8F87-6C79-5643-83B9-759971D1C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883309"/>
      </p:ext>
    </p:extLst>
  </p:cSld>
  <p:clrMapOvr>
    <a:masterClrMapping/>
  </p:clrMapOvr>
  <p:transition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12E5E625-9FC1-FB40-97B7-46B33078163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712CCCAA-FEC5-0646-B758-29DDFEE2838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62F94-0113-2247-AECE-80006A553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675054"/>
      </p:ext>
    </p:extLst>
  </p:cSld>
  <p:clrMapOvr>
    <a:masterClrMapping/>
  </p:clrMapOvr>
  <p:transition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C40CDC20-5E38-284F-95B0-AB315D1FFBE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6FA39228-A8A1-7A48-8457-2B693F4BE74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2AC9-953E-3A44-AAB8-6DB288D298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77978"/>
      </p:ext>
    </p:extLst>
  </p:cSld>
  <p:clrMapOvr>
    <a:masterClrMapping/>
  </p:clrMapOvr>
  <p:transition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6695569B-8ED3-4141-A328-2F79B9B26F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57FAFADB-0BD4-1A4C-925F-00E34471DD6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A011-0FD8-4248-B89F-DEF6A24661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916502"/>
      </p:ext>
    </p:extLst>
  </p:cSld>
  <p:clrMapOvr>
    <a:masterClrMapping/>
  </p:clrMapOvr>
  <p:transition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0">
            <a:extLst>
              <a:ext uri="{FF2B5EF4-FFF2-40B4-BE49-F238E27FC236}">
                <a16:creationId xmlns:a16="http://schemas.microsoft.com/office/drawing/2014/main" id="{B035CD39-9B0E-8D43-87B4-63BBEBE3E6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1">
            <a:extLst>
              <a:ext uri="{FF2B5EF4-FFF2-40B4-BE49-F238E27FC236}">
                <a16:creationId xmlns:a16="http://schemas.microsoft.com/office/drawing/2014/main" id="{65CEFB00-999F-9C4C-B414-033A852C45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ED39-4F3D-B740-9920-6146E72A2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59313"/>
      </p:ext>
    </p:extLst>
  </p:cSld>
  <p:clrMapOvr>
    <a:masterClrMapping/>
  </p:clrMapOvr>
  <p:transition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DE921EE4-EB68-FC4B-8112-FC4B55FAE0F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794BC8CA-99E8-644D-832C-E4DA51A0ADD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19C19-980F-D34D-AEE1-689B0583F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84745"/>
      </p:ext>
    </p:extLst>
  </p:cSld>
  <p:clrMapOvr>
    <a:masterClrMapping/>
  </p:clrMapOvr>
  <p:transition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">
            <a:extLst>
              <a:ext uri="{FF2B5EF4-FFF2-40B4-BE49-F238E27FC236}">
                <a16:creationId xmlns:a16="http://schemas.microsoft.com/office/drawing/2014/main" id="{93FE20A8-AC9A-AE45-BBC1-5D542104740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82BD632A-8B92-1649-9660-7CA21AA0A1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827F2-A0EB-7742-9152-0B94CC4221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008009"/>
      </p:ext>
    </p:extLst>
  </p:cSld>
  <p:clrMapOvr>
    <a:masterClrMapping/>
  </p:clrMapOvr>
  <p:transition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4E16DB98-F314-6549-8F49-99FB22B3633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EBDC0AAB-0532-BA4E-AEA1-A2304AAE73E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67ECE-A89F-8446-B9C7-63968E7711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940174"/>
      </p:ext>
    </p:extLst>
  </p:cSld>
  <p:clrMapOvr>
    <a:masterClrMapping/>
  </p:clrMapOvr>
  <p:transition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82F5C5F7-C7C9-B04B-A415-4B889C6E14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FC3A5CF8-F2CC-4346-8914-65BAF61DA6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D3DD9-5457-1B42-9454-D0E068468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308965"/>
      </p:ext>
    </p:extLst>
  </p:cSld>
  <p:clrMapOvr>
    <a:masterClrMapping/>
  </p:clrMapOvr>
  <p:transition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0E3F8B6-32F6-4B4C-8121-358836466E2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4" name="Rectangle 3">
              <a:extLst>
                <a:ext uri="{FF2B5EF4-FFF2-40B4-BE49-F238E27FC236}">
                  <a16:creationId xmlns:a16="http://schemas.microsoft.com/office/drawing/2014/main" id="{0CE21C6F-5B0B-D048-9E09-3606294DA06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035" name="Rectangle 4">
              <a:extLst>
                <a:ext uri="{FF2B5EF4-FFF2-40B4-BE49-F238E27FC236}">
                  <a16:creationId xmlns:a16="http://schemas.microsoft.com/office/drawing/2014/main" id="{6462091F-E072-0B44-96E8-4D5E878F0BB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773" name="Rectangle 5">
              <a:extLst>
                <a:ext uri="{FF2B5EF4-FFF2-40B4-BE49-F238E27FC236}">
                  <a16:creationId xmlns:a16="http://schemas.microsoft.com/office/drawing/2014/main" id="{6F103C6F-6308-6C48-94F2-ABF516C1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037" name="Group 6">
              <a:extLst>
                <a:ext uri="{FF2B5EF4-FFF2-40B4-BE49-F238E27FC236}">
                  <a16:creationId xmlns:a16="http://schemas.microsoft.com/office/drawing/2014/main" id="{0DA88EBE-C3F6-2D4A-9B15-8DDFAA5A1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9" name="Group 7">
                <a:extLst>
                  <a:ext uri="{FF2B5EF4-FFF2-40B4-BE49-F238E27FC236}">
                    <a16:creationId xmlns:a16="http://schemas.microsoft.com/office/drawing/2014/main" id="{CE10CD77-95BB-5740-AB41-46A55D2D1BD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70" name="Group 8">
                  <a:extLst>
                    <a:ext uri="{FF2B5EF4-FFF2-40B4-BE49-F238E27FC236}">
                      <a16:creationId xmlns:a16="http://schemas.microsoft.com/office/drawing/2014/main" id="{60DEFFFA-8529-1941-AB0C-45E5A61A8CE3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9" name="Group 9">
                    <a:extLst>
                      <a:ext uri="{FF2B5EF4-FFF2-40B4-BE49-F238E27FC236}">
                        <a16:creationId xmlns:a16="http://schemas.microsoft.com/office/drawing/2014/main" id="{B7EE56B7-4F34-294B-AF08-B5C9C287C4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6" name="Freeform 10">
                      <a:extLst>
                        <a:ext uri="{FF2B5EF4-FFF2-40B4-BE49-F238E27FC236}">
                          <a16:creationId xmlns:a16="http://schemas.microsoft.com/office/drawing/2014/main" id="{D8DA7B17-0D1B-4349-96E0-F9CA05BC4B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54" y="323"/>
                      <a:ext cx="1234" cy="2560"/>
                    </a:xfrm>
                    <a:custGeom>
                      <a:avLst/>
                      <a:gdLst>
                        <a:gd name="T0" fmla="*/ 340 w 1231"/>
                        <a:gd name="T1" fmla="*/ 283 h 2560"/>
                        <a:gd name="T2" fmla="*/ 418 w 1231"/>
                        <a:gd name="T3" fmla="*/ 115 h 2560"/>
                        <a:gd name="T4" fmla="*/ 586 w 1231"/>
                        <a:gd name="T5" fmla="*/ 7 h 2560"/>
                        <a:gd name="T6" fmla="*/ 901 w 1231"/>
                        <a:gd name="T7" fmla="*/ 61 h 2560"/>
                        <a:gd name="T8" fmla="*/ 1060 w 1231"/>
                        <a:gd name="T9" fmla="*/ 349 h 2560"/>
                        <a:gd name="T10" fmla="*/ 985 w 1231"/>
                        <a:gd name="T11" fmla="*/ 769 h 2560"/>
                        <a:gd name="T12" fmla="*/ 949 w 1231"/>
                        <a:gd name="T13" fmla="*/ 943 h 2560"/>
                        <a:gd name="T14" fmla="*/ 1114 w 1231"/>
                        <a:gd name="T15" fmla="*/ 1075 h 2560"/>
                        <a:gd name="T16" fmla="*/ 1240 w 1231"/>
                        <a:gd name="T17" fmla="*/ 1525 h 2560"/>
                        <a:gd name="T18" fmla="*/ 1132 w 1231"/>
                        <a:gd name="T19" fmla="*/ 1969 h 2560"/>
                        <a:gd name="T20" fmla="*/ 913 w 1231"/>
                        <a:gd name="T21" fmla="*/ 2077 h 2560"/>
                        <a:gd name="T22" fmla="*/ 727 w 1231"/>
                        <a:gd name="T23" fmla="*/ 2059 h 2560"/>
                        <a:gd name="T24" fmla="*/ 661 w 1231"/>
                        <a:gd name="T25" fmla="*/ 2251 h 2560"/>
                        <a:gd name="T26" fmla="*/ 532 w 1231"/>
                        <a:gd name="T27" fmla="*/ 2527 h 2560"/>
                        <a:gd name="T28" fmla="*/ 214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2 w 1231"/>
                        <a:gd name="T37" fmla="*/ 1513 h 2560"/>
                        <a:gd name="T38" fmla="*/ 220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2 w 1231"/>
                        <a:gd name="T45" fmla="*/ 2431 h 2560"/>
                        <a:gd name="T46" fmla="*/ 598 w 1231"/>
                        <a:gd name="T47" fmla="*/ 2227 h 2560"/>
                        <a:gd name="T48" fmla="*/ 580 w 1231"/>
                        <a:gd name="T49" fmla="*/ 1807 h 2560"/>
                        <a:gd name="T50" fmla="*/ 496 w 1231"/>
                        <a:gd name="T51" fmla="*/ 1531 h 2560"/>
                        <a:gd name="T52" fmla="*/ 538 w 1231"/>
                        <a:gd name="T53" fmla="*/ 1459 h 2560"/>
                        <a:gd name="T54" fmla="*/ 631 w 1231"/>
                        <a:gd name="T55" fmla="*/ 1633 h 2560"/>
                        <a:gd name="T56" fmla="*/ 727 w 1231"/>
                        <a:gd name="T57" fmla="*/ 1933 h 2560"/>
                        <a:gd name="T58" fmla="*/ 973 w 1231"/>
                        <a:gd name="T59" fmla="*/ 1963 h 2560"/>
                        <a:gd name="T60" fmla="*/ 1144 w 1231"/>
                        <a:gd name="T61" fmla="*/ 1687 h 2560"/>
                        <a:gd name="T62" fmla="*/ 1126 w 1231"/>
                        <a:gd name="T63" fmla="*/ 1273 h 2560"/>
                        <a:gd name="T64" fmla="*/ 889 w 1231"/>
                        <a:gd name="T65" fmla="*/ 1057 h 2560"/>
                        <a:gd name="T66" fmla="*/ 685 w 1231"/>
                        <a:gd name="T67" fmla="*/ 1129 h 2560"/>
                        <a:gd name="T68" fmla="*/ 580 w 1231"/>
                        <a:gd name="T69" fmla="*/ 1117 h 2560"/>
                        <a:gd name="T70" fmla="*/ 625 w 1231"/>
                        <a:gd name="T71" fmla="*/ 1033 h 2560"/>
                        <a:gd name="T72" fmla="*/ 817 w 1231"/>
                        <a:gd name="T73" fmla="*/ 937 h 2560"/>
                        <a:gd name="T74" fmla="*/ 955 w 1231"/>
                        <a:gd name="T75" fmla="*/ 613 h 2560"/>
                        <a:gd name="T76" fmla="*/ 889 w 1231"/>
                        <a:gd name="T77" fmla="*/ 175 h 2560"/>
                        <a:gd name="T78" fmla="*/ 625 w 1231"/>
                        <a:gd name="T79" fmla="*/ 103 h 2560"/>
                        <a:gd name="T80" fmla="*/ 394 w 1231"/>
                        <a:gd name="T81" fmla="*/ 355 h 2560"/>
                        <a:gd name="T82" fmla="*/ 406 w 1231"/>
                        <a:gd name="T83" fmla="*/ 763 h 2560"/>
                        <a:gd name="T84" fmla="*/ 346 w 1231"/>
                        <a:gd name="T85" fmla="*/ 949 h 2560"/>
                        <a:gd name="T86" fmla="*/ 292 w 1231"/>
                        <a:gd name="T87" fmla="*/ 685 h 2560"/>
                        <a:gd name="T88" fmla="*/ 310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7" name="Freeform 11">
                      <a:extLst>
                        <a:ext uri="{FF2B5EF4-FFF2-40B4-BE49-F238E27FC236}">
                          <a16:creationId xmlns:a16="http://schemas.microsoft.com/office/drawing/2014/main" id="{DC63AD21-DC92-5440-9A70-8BC169FCEA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42" y="148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24 h 2071"/>
                        <a:gd name="T2" fmla="*/ 797 w 865"/>
                        <a:gd name="T3" fmla="*/ 347 h 2071"/>
                        <a:gd name="T4" fmla="*/ 863 w 865"/>
                        <a:gd name="T5" fmla="*/ 203 h 2071"/>
                        <a:gd name="T6" fmla="*/ 809 w 865"/>
                        <a:gd name="T7" fmla="*/ 215 h 2071"/>
                        <a:gd name="T8" fmla="*/ 749 w 865"/>
                        <a:gd name="T9" fmla="*/ 215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3 h 2071"/>
                        <a:gd name="T22" fmla="*/ 119 w 865"/>
                        <a:gd name="T23" fmla="*/ 401 h 2071"/>
                        <a:gd name="T24" fmla="*/ 131 w 865"/>
                        <a:gd name="T25" fmla="*/ 584 h 2071"/>
                        <a:gd name="T26" fmla="*/ 173 w 865"/>
                        <a:gd name="T27" fmla="*/ 776 h 2071"/>
                        <a:gd name="T28" fmla="*/ 197 w 865"/>
                        <a:gd name="T29" fmla="*/ 875 h 2071"/>
                        <a:gd name="T30" fmla="*/ 167 w 865"/>
                        <a:gd name="T31" fmla="*/ 977 h 2071"/>
                        <a:gd name="T32" fmla="*/ 65 w 865"/>
                        <a:gd name="T33" fmla="*/ 1115 h 2071"/>
                        <a:gd name="T34" fmla="*/ 17 w 865"/>
                        <a:gd name="T35" fmla="*/ 1286 h 2071"/>
                        <a:gd name="T36" fmla="*/ 5 w 865"/>
                        <a:gd name="T37" fmla="*/ 1538 h 2071"/>
                        <a:gd name="T38" fmla="*/ 47 w 865"/>
                        <a:gd name="T39" fmla="*/ 1733 h 2071"/>
                        <a:gd name="T40" fmla="*/ 131 w 865"/>
                        <a:gd name="T41" fmla="*/ 1883 h 2071"/>
                        <a:gd name="T42" fmla="*/ 299 w 865"/>
                        <a:gd name="T43" fmla="*/ 1970 h 2071"/>
                        <a:gd name="T44" fmla="*/ 425 w 865"/>
                        <a:gd name="T45" fmla="*/ 1964 h 2071"/>
                        <a:gd name="T46" fmla="*/ 467 w 865"/>
                        <a:gd name="T47" fmla="*/ 1976 h 2071"/>
                        <a:gd name="T48" fmla="*/ 497 w 865"/>
                        <a:gd name="T49" fmla="*/ 2048 h 2071"/>
                        <a:gd name="T50" fmla="*/ 497 w 865"/>
                        <a:gd name="T51" fmla="*/ 1946 h 2071"/>
                        <a:gd name="T52" fmla="*/ 557 w 865"/>
                        <a:gd name="T53" fmla="*/ 1763 h 2071"/>
                        <a:gd name="T54" fmla="*/ 617 w 865"/>
                        <a:gd name="T55" fmla="*/ 1643 h 2071"/>
                        <a:gd name="T56" fmla="*/ 581 w 865"/>
                        <a:gd name="T57" fmla="*/ 1685 h 2071"/>
                        <a:gd name="T58" fmla="*/ 515 w 865"/>
                        <a:gd name="T59" fmla="*/ 1805 h 2071"/>
                        <a:gd name="T60" fmla="*/ 407 w 865"/>
                        <a:gd name="T61" fmla="*/ 1888 h 2071"/>
                        <a:gd name="T62" fmla="*/ 269 w 865"/>
                        <a:gd name="T63" fmla="*/ 1883 h 2071"/>
                        <a:gd name="T64" fmla="*/ 179 w 865"/>
                        <a:gd name="T65" fmla="*/ 1799 h 2071"/>
                        <a:gd name="T66" fmla="*/ 113 w 865"/>
                        <a:gd name="T67" fmla="*/ 1625 h 2071"/>
                        <a:gd name="T68" fmla="*/ 107 w 865"/>
                        <a:gd name="T69" fmla="*/ 1382 h 2071"/>
                        <a:gd name="T70" fmla="*/ 137 w 865"/>
                        <a:gd name="T71" fmla="*/ 1181 h 2071"/>
                        <a:gd name="T72" fmla="*/ 203 w 865"/>
                        <a:gd name="T73" fmla="*/ 1061 h 2071"/>
                        <a:gd name="T74" fmla="*/ 323 w 865"/>
                        <a:gd name="T75" fmla="*/ 1013 h 2071"/>
                        <a:gd name="T76" fmla="*/ 509 w 865"/>
                        <a:gd name="T77" fmla="*/ 1067 h 2071"/>
                        <a:gd name="T78" fmla="*/ 611 w 865"/>
                        <a:gd name="T79" fmla="*/ 1115 h 2071"/>
                        <a:gd name="T80" fmla="*/ 665 w 865"/>
                        <a:gd name="T81" fmla="*/ 1091 h 2071"/>
                        <a:gd name="T82" fmla="*/ 659 w 865"/>
                        <a:gd name="T83" fmla="*/ 1037 h 2071"/>
                        <a:gd name="T84" fmla="*/ 611 w 865"/>
                        <a:gd name="T85" fmla="*/ 995 h 2071"/>
                        <a:gd name="T86" fmla="*/ 497 w 865"/>
                        <a:gd name="T87" fmla="*/ 971 h 2071"/>
                        <a:gd name="T88" fmla="*/ 323 w 865"/>
                        <a:gd name="T89" fmla="*/ 887 h 2071"/>
                        <a:gd name="T90" fmla="*/ 233 w 865"/>
                        <a:gd name="T91" fmla="*/ 674 h 2071"/>
                        <a:gd name="T92" fmla="*/ 209 w 865"/>
                        <a:gd name="T93" fmla="*/ 413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7 h 2071"/>
                        <a:gd name="T102" fmla="*/ 737 w 865"/>
                        <a:gd name="T103" fmla="*/ 425 h 2071"/>
                        <a:gd name="T104" fmla="*/ 773 w 865"/>
                        <a:gd name="T105" fmla="*/ 596 h 2071"/>
                        <a:gd name="T106" fmla="*/ 809 w 865"/>
                        <a:gd name="T107" fmla="*/ 578 h 2071"/>
                        <a:gd name="T108" fmla="*/ 785 w 865"/>
                        <a:gd name="T109" fmla="*/ 524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80" name="Oval 12">
                    <a:extLst>
                      <a:ext uri="{FF2B5EF4-FFF2-40B4-BE49-F238E27FC236}">
                        <a16:creationId xmlns:a16="http://schemas.microsoft.com/office/drawing/2014/main" id="{20E0093F-6772-E04A-A773-D94E6D151F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196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1081" name="Freeform 13">
                    <a:extLst>
                      <a:ext uri="{FF2B5EF4-FFF2-40B4-BE49-F238E27FC236}">
                        <a16:creationId xmlns:a16="http://schemas.microsoft.com/office/drawing/2014/main" id="{3B6B69D9-1418-714A-BCE2-00558C2874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40" y="512"/>
                    <a:ext cx="262" cy="524"/>
                  </a:xfrm>
                  <a:custGeom>
                    <a:avLst/>
                    <a:gdLst>
                      <a:gd name="T0" fmla="*/ 3 w 266"/>
                      <a:gd name="T1" fmla="*/ 492 h 521"/>
                      <a:gd name="T2" fmla="*/ 27 w 266"/>
                      <a:gd name="T3" fmla="*/ 279 h 521"/>
                      <a:gd name="T4" fmla="*/ 105 w 266"/>
                      <a:gd name="T5" fmla="*/ 45 h 521"/>
                      <a:gd name="T6" fmla="*/ 174 w 266"/>
                      <a:gd name="T7" fmla="*/ 3 h 521"/>
                      <a:gd name="T8" fmla="*/ 226 w 266"/>
                      <a:gd name="T9" fmla="*/ 39 h 521"/>
                      <a:gd name="T10" fmla="*/ 249 w 266"/>
                      <a:gd name="T11" fmla="*/ 132 h 521"/>
                      <a:gd name="T12" fmla="*/ 198 w 266"/>
                      <a:gd name="T13" fmla="*/ 279 h 521"/>
                      <a:gd name="T14" fmla="*/ 99 w 266"/>
                      <a:gd name="T15" fmla="*/ 486 h 521"/>
                      <a:gd name="T16" fmla="*/ 42 w 266"/>
                      <a:gd name="T17" fmla="*/ 510 h 521"/>
                      <a:gd name="T18" fmla="*/ 3 w 266"/>
                      <a:gd name="T19" fmla="*/ 492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2" name="Freeform 14">
                    <a:extLst>
                      <a:ext uri="{FF2B5EF4-FFF2-40B4-BE49-F238E27FC236}">
                        <a16:creationId xmlns:a16="http://schemas.microsoft.com/office/drawing/2014/main" id="{745D1291-E1D9-5140-810F-F6951B0D7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8" y="1588"/>
                    <a:ext cx="398" cy="349"/>
                  </a:xfrm>
                  <a:custGeom>
                    <a:avLst/>
                    <a:gdLst>
                      <a:gd name="T0" fmla="*/ 106 w 392"/>
                      <a:gd name="T1" fmla="*/ 217 h 340"/>
                      <a:gd name="T2" fmla="*/ 16 w 392"/>
                      <a:gd name="T3" fmla="*/ 93 h 340"/>
                      <a:gd name="T4" fmla="*/ 4 w 392"/>
                      <a:gd name="T5" fmla="*/ 48 h 340"/>
                      <a:gd name="T6" fmla="*/ 28 w 392"/>
                      <a:gd name="T7" fmla="*/ 3 h 340"/>
                      <a:gd name="T8" fmla="*/ 136 w 392"/>
                      <a:gd name="T9" fmla="*/ 30 h 340"/>
                      <a:gd name="T10" fmla="*/ 262 w 392"/>
                      <a:gd name="T11" fmla="*/ 81 h 340"/>
                      <a:gd name="T12" fmla="*/ 382 w 392"/>
                      <a:gd name="T13" fmla="*/ 171 h 340"/>
                      <a:gd name="T14" fmla="*/ 406 w 392"/>
                      <a:gd name="T15" fmla="*/ 295 h 340"/>
                      <a:gd name="T16" fmla="*/ 355 w 392"/>
                      <a:gd name="T17" fmla="*/ 360 h 340"/>
                      <a:gd name="T18" fmla="*/ 256 w 392"/>
                      <a:gd name="T19" fmla="*/ 341 h 340"/>
                      <a:gd name="T20" fmla="*/ 106 w 392"/>
                      <a:gd name="T21" fmla="*/ 217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3" name="Freeform 15">
                    <a:extLst>
                      <a:ext uri="{FF2B5EF4-FFF2-40B4-BE49-F238E27FC236}">
                        <a16:creationId xmlns:a16="http://schemas.microsoft.com/office/drawing/2014/main" id="{F4A91EE4-FA99-E945-9800-43DFDC6C82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74 h 558"/>
                      <a:gd name="T2" fmla="*/ 39 w 151"/>
                      <a:gd name="T3" fmla="*/ 42 h 558"/>
                      <a:gd name="T4" fmla="*/ 60 w 151"/>
                      <a:gd name="T5" fmla="*/ 3 h 558"/>
                      <a:gd name="T6" fmla="*/ 98 w 151"/>
                      <a:gd name="T7" fmla="*/ 27 h 558"/>
                      <a:gd name="T8" fmla="*/ 125 w 151"/>
                      <a:gd name="T9" fmla="*/ 174 h 558"/>
                      <a:gd name="T10" fmla="*/ 130 w 151"/>
                      <a:gd name="T11" fmla="*/ 444 h 558"/>
                      <a:gd name="T12" fmla="*/ 87 w 151"/>
                      <a:gd name="T13" fmla="*/ 570 h 558"/>
                      <a:gd name="T14" fmla="*/ 21 w 151"/>
                      <a:gd name="T15" fmla="*/ 538 h 558"/>
                      <a:gd name="T16" fmla="*/ 0 w 151"/>
                      <a:gd name="T17" fmla="*/ 330 h 558"/>
                      <a:gd name="T18" fmla="*/ 15 w 151"/>
                      <a:gd name="T19" fmla="*/ 174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4" name="Freeform 16">
                    <a:extLst>
                      <a:ext uri="{FF2B5EF4-FFF2-40B4-BE49-F238E27FC236}">
                        <a16:creationId xmlns:a16="http://schemas.microsoft.com/office/drawing/2014/main" id="{197BDB26-538C-3E42-AED6-6701644148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2 w 392"/>
                      <a:gd name="T1" fmla="*/ 58 h 253"/>
                      <a:gd name="T2" fmla="*/ 301 w 392"/>
                      <a:gd name="T3" fmla="*/ 19 h 253"/>
                      <a:gd name="T4" fmla="*/ 358 w 392"/>
                      <a:gd name="T5" fmla="*/ 7 h 253"/>
                      <a:gd name="T6" fmla="*/ 376 w 392"/>
                      <a:gd name="T7" fmla="*/ 58 h 253"/>
                      <a:gd name="T8" fmla="*/ 319 w 392"/>
                      <a:gd name="T9" fmla="*/ 124 h 253"/>
                      <a:gd name="T10" fmla="*/ 190 w 392"/>
                      <a:gd name="T11" fmla="*/ 208 h 253"/>
                      <a:gd name="T12" fmla="*/ 37 w 392"/>
                      <a:gd name="T13" fmla="*/ 229 h 253"/>
                      <a:gd name="T14" fmla="*/ 1 w 392"/>
                      <a:gd name="T15" fmla="*/ 175 h 253"/>
                      <a:gd name="T16" fmla="*/ 43 w 392"/>
                      <a:gd name="T17" fmla="*/ 106 h 253"/>
                      <a:gd name="T18" fmla="*/ 172 w 392"/>
                      <a:gd name="T19" fmla="*/ 58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5" name="Freeform 17">
                    <a:extLst>
                      <a:ext uri="{FF2B5EF4-FFF2-40B4-BE49-F238E27FC236}">
                        <a16:creationId xmlns:a16="http://schemas.microsoft.com/office/drawing/2014/main" id="{5D1BCE57-9B68-EC4C-B4CC-2104081911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701"/>
                    <a:ext cx="233" cy="378"/>
                  </a:xfrm>
                  <a:custGeom>
                    <a:avLst/>
                    <a:gdLst>
                      <a:gd name="T0" fmla="*/ 72 w 238"/>
                      <a:gd name="T1" fmla="*/ 254 h 386"/>
                      <a:gd name="T2" fmla="*/ 23 w 238"/>
                      <a:gd name="T3" fmla="*/ 180 h 386"/>
                      <a:gd name="T4" fmla="*/ 0 w 238"/>
                      <a:gd name="T5" fmla="*/ 90 h 386"/>
                      <a:gd name="T6" fmla="*/ 23 w 238"/>
                      <a:gd name="T7" fmla="*/ 12 h 386"/>
                      <a:gd name="T8" fmla="*/ 113 w 238"/>
                      <a:gd name="T9" fmla="*/ 24 h 386"/>
                      <a:gd name="T10" fmla="*/ 168 w 238"/>
                      <a:gd name="T11" fmla="*/ 123 h 386"/>
                      <a:gd name="T12" fmla="*/ 219 w 238"/>
                      <a:gd name="T13" fmla="*/ 288 h 386"/>
                      <a:gd name="T14" fmla="*/ 192 w 238"/>
                      <a:gd name="T15" fmla="*/ 354 h 386"/>
                      <a:gd name="T16" fmla="*/ 158 w 238"/>
                      <a:gd name="T17" fmla="*/ 333 h 386"/>
                      <a:gd name="T18" fmla="*/ 72 w 238"/>
                      <a:gd name="T19" fmla="*/ 254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071" name="Picture 18">
                  <a:extLst>
                    <a:ext uri="{FF2B5EF4-FFF2-40B4-BE49-F238E27FC236}">
                      <a16:creationId xmlns:a16="http://schemas.microsoft.com/office/drawing/2014/main" id="{275D0D41-2C9D-B843-80D9-A65AF47FC9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2" name="Picture 19">
                  <a:extLst>
                    <a:ext uri="{FF2B5EF4-FFF2-40B4-BE49-F238E27FC236}">
                      <a16:creationId xmlns:a16="http://schemas.microsoft.com/office/drawing/2014/main" id="{D1298216-B8F9-0544-BA66-8E0015EA61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3" name="Picture 20">
                  <a:extLst>
                    <a:ext uri="{FF2B5EF4-FFF2-40B4-BE49-F238E27FC236}">
                      <a16:creationId xmlns:a16="http://schemas.microsoft.com/office/drawing/2014/main" id="{87C451D7-7E8B-184E-9092-6B85A710A5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4" name="Picture 21">
                  <a:extLst>
                    <a:ext uri="{FF2B5EF4-FFF2-40B4-BE49-F238E27FC236}">
                      <a16:creationId xmlns:a16="http://schemas.microsoft.com/office/drawing/2014/main" id="{9885B8B8-4D72-5F41-B180-3A1756B554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5" name="Picture 22">
                  <a:extLst>
                    <a:ext uri="{FF2B5EF4-FFF2-40B4-BE49-F238E27FC236}">
                      <a16:creationId xmlns:a16="http://schemas.microsoft.com/office/drawing/2014/main" id="{57954DE6-E4B6-FA4A-922D-1184380012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6" name="Picture 23">
                  <a:extLst>
                    <a:ext uri="{FF2B5EF4-FFF2-40B4-BE49-F238E27FC236}">
                      <a16:creationId xmlns:a16="http://schemas.microsoft.com/office/drawing/2014/main" id="{D5C4F756-5A0E-164C-9681-9271FC5460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7" name="Picture 24">
                  <a:extLst>
                    <a:ext uri="{FF2B5EF4-FFF2-40B4-BE49-F238E27FC236}">
                      <a16:creationId xmlns:a16="http://schemas.microsoft.com/office/drawing/2014/main" id="{5ACBDD4A-DEDE-324B-834F-A06F575346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8" name="Picture 25">
                  <a:extLst>
                    <a:ext uri="{FF2B5EF4-FFF2-40B4-BE49-F238E27FC236}">
                      <a16:creationId xmlns:a16="http://schemas.microsoft.com/office/drawing/2014/main" id="{500984FA-E0E5-6B4B-9262-1F84681852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50" name="Group 26">
                <a:extLst>
                  <a:ext uri="{FF2B5EF4-FFF2-40B4-BE49-F238E27FC236}">
                    <a16:creationId xmlns:a16="http://schemas.microsoft.com/office/drawing/2014/main" id="{31C45FA4-2336-1B4A-9674-0F5E14920B2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51" name="Picture 27">
                  <a:extLst>
                    <a:ext uri="{FF2B5EF4-FFF2-40B4-BE49-F238E27FC236}">
                      <a16:creationId xmlns:a16="http://schemas.microsoft.com/office/drawing/2014/main" id="{FA4A48D7-6BEE-D24D-9A83-3CD0F85DA9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2" name="Picture 28">
                  <a:extLst>
                    <a:ext uri="{FF2B5EF4-FFF2-40B4-BE49-F238E27FC236}">
                      <a16:creationId xmlns:a16="http://schemas.microsoft.com/office/drawing/2014/main" id="{4B719CAC-6AD7-9849-BF1A-ADD1782DD1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3" name="Picture 29">
                  <a:extLst>
                    <a:ext uri="{FF2B5EF4-FFF2-40B4-BE49-F238E27FC236}">
                      <a16:creationId xmlns:a16="http://schemas.microsoft.com/office/drawing/2014/main" id="{DE154F63-DEE4-0748-A448-F0367577DB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4" name="Picture 30">
                  <a:extLst>
                    <a:ext uri="{FF2B5EF4-FFF2-40B4-BE49-F238E27FC236}">
                      <a16:creationId xmlns:a16="http://schemas.microsoft.com/office/drawing/2014/main" id="{81CA5CD4-E1D8-4440-8F8F-B5EB154A9F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5" name="Picture 31">
                  <a:extLst>
                    <a:ext uri="{FF2B5EF4-FFF2-40B4-BE49-F238E27FC236}">
                      <a16:creationId xmlns:a16="http://schemas.microsoft.com/office/drawing/2014/main" id="{95D0F990-4813-D144-B793-AE0FA2FAD5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6" name="Picture 32">
                  <a:extLst>
                    <a:ext uri="{FF2B5EF4-FFF2-40B4-BE49-F238E27FC236}">
                      <a16:creationId xmlns:a16="http://schemas.microsoft.com/office/drawing/2014/main" id="{BBC463E3-F135-3A40-BA49-087A47BF4C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7" name="Picture 33">
                  <a:extLst>
                    <a:ext uri="{FF2B5EF4-FFF2-40B4-BE49-F238E27FC236}">
                      <a16:creationId xmlns:a16="http://schemas.microsoft.com/office/drawing/2014/main" id="{54867FC0-3210-474A-9D95-FC96BF70DD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8" name="Picture 34">
                  <a:extLst>
                    <a:ext uri="{FF2B5EF4-FFF2-40B4-BE49-F238E27FC236}">
                      <a16:creationId xmlns:a16="http://schemas.microsoft.com/office/drawing/2014/main" id="{BB9CE905-1A6E-C046-8B2A-839C13737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9" name="Picture 35">
                  <a:extLst>
                    <a:ext uri="{FF2B5EF4-FFF2-40B4-BE49-F238E27FC236}">
                      <a16:creationId xmlns:a16="http://schemas.microsoft.com/office/drawing/2014/main" id="{A39B9FC3-E3BC-6C44-ACD6-68FAF67696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0" name="Picture 36">
                  <a:extLst>
                    <a:ext uri="{FF2B5EF4-FFF2-40B4-BE49-F238E27FC236}">
                      <a16:creationId xmlns:a16="http://schemas.microsoft.com/office/drawing/2014/main" id="{4F5CA1A5-C27F-AD4F-B6D7-5E37920BFF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1" name="Picture 37">
                  <a:extLst>
                    <a:ext uri="{FF2B5EF4-FFF2-40B4-BE49-F238E27FC236}">
                      <a16:creationId xmlns:a16="http://schemas.microsoft.com/office/drawing/2014/main" id="{BE738F1E-FE72-D440-A73B-CB2D36C3A1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2" name="Picture 38">
                  <a:extLst>
                    <a:ext uri="{FF2B5EF4-FFF2-40B4-BE49-F238E27FC236}">
                      <a16:creationId xmlns:a16="http://schemas.microsoft.com/office/drawing/2014/main" id="{EBC3708F-EB9F-AE42-A9FE-59E13CCA08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3" name="Picture 39">
                  <a:extLst>
                    <a:ext uri="{FF2B5EF4-FFF2-40B4-BE49-F238E27FC236}">
                      <a16:creationId xmlns:a16="http://schemas.microsoft.com/office/drawing/2014/main" id="{3A18C705-0764-A54D-943D-CF9392579D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4" name="Picture 40">
                  <a:extLst>
                    <a:ext uri="{FF2B5EF4-FFF2-40B4-BE49-F238E27FC236}">
                      <a16:creationId xmlns:a16="http://schemas.microsoft.com/office/drawing/2014/main" id="{25117208-E940-984A-B984-744DE095BD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5" name="Picture 41">
                  <a:extLst>
                    <a:ext uri="{FF2B5EF4-FFF2-40B4-BE49-F238E27FC236}">
                      <a16:creationId xmlns:a16="http://schemas.microsoft.com/office/drawing/2014/main" id="{89FF8266-D38B-EB48-8B7F-4ED63809A3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6" name="Picture 42">
                  <a:extLst>
                    <a:ext uri="{FF2B5EF4-FFF2-40B4-BE49-F238E27FC236}">
                      <a16:creationId xmlns:a16="http://schemas.microsoft.com/office/drawing/2014/main" id="{6B329818-F545-DC45-B30E-FBB67954D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7" name="Picture 43">
                  <a:extLst>
                    <a:ext uri="{FF2B5EF4-FFF2-40B4-BE49-F238E27FC236}">
                      <a16:creationId xmlns:a16="http://schemas.microsoft.com/office/drawing/2014/main" id="{1AEFF9DD-7AC8-8B44-90A3-05E35F2F7E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8" name="Picture 44">
                  <a:extLst>
                    <a:ext uri="{FF2B5EF4-FFF2-40B4-BE49-F238E27FC236}">
                      <a16:creationId xmlns:a16="http://schemas.microsoft.com/office/drawing/2014/main" id="{8920D3C7-ECE8-B348-B24B-B961F0A32E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9" name="Picture 45">
                  <a:extLst>
                    <a:ext uri="{FF2B5EF4-FFF2-40B4-BE49-F238E27FC236}">
                      <a16:creationId xmlns:a16="http://schemas.microsoft.com/office/drawing/2014/main" id="{98A58551-610C-3743-9860-EA581009A8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038" name="Freeform 46">
              <a:extLst>
                <a:ext uri="{FF2B5EF4-FFF2-40B4-BE49-F238E27FC236}">
                  <a16:creationId xmlns:a16="http://schemas.microsoft.com/office/drawing/2014/main" id="{78420CF9-1930-2045-871F-7C0AF28E8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5" name="Freeform 47">
              <a:extLst>
                <a:ext uri="{FF2B5EF4-FFF2-40B4-BE49-F238E27FC236}">
                  <a16:creationId xmlns:a16="http://schemas.microsoft.com/office/drawing/2014/main" id="{D701F27B-7C41-184D-AB25-4E667A332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816" name="Freeform 48">
              <a:extLst>
                <a:ext uri="{FF2B5EF4-FFF2-40B4-BE49-F238E27FC236}">
                  <a16:creationId xmlns:a16="http://schemas.microsoft.com/office/drawing/2014/main" id="{CBB10E0C-823C-3848-9BDD-BA5CD1407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rgbClr val="2C4B2F"/>
                </a:gs>
                <a:gs pos="50000">
                  <a:schemeClr val="accent2"/>
                </a:gs>
                <a:gs pos="100000">
                  <a:srgbClr val="2C4B2F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" name="Freeform 49" descr="kimonopat1">
              <a:extLst>
                <a:ext uri="{FF2B5EF4-FFF2-40B4-BE49-F238E27FC236}">
                  <a16:creationId xmlns:a16="http://schemas.microsoft.com/office/drawing/2014/main" id="{EE5F0278-82E5-7149-BA6E-2CCF3D55C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50" descr="kimonopat1">
              <a:extLst>
                <a:ext uri="{FF2B5EF4-FFF2-40B4-BE49-F238E27FC236}">
                  <a16:creationId xmlns:a16="http://schemas.microsoft.com/office/drawing/2014/main" id="{DD2B3993-21DE-594F-BBF9-A0C4C0020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9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Freeform 51">
              <a:extLst>
                <a:ext uri="{FF2B5EF4-FFF2-40B4-BE49-F238E27FC236}">
                  <a16:creationId xmlns:a16="http://schemas.microsoft.com/office/drawing/2014/main" id="{40A76190-BDFA-7B43-8060-735E00607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Freeform 52">
              <a:extLst>
                <a:ext uri="{FF2B5EF4-FFF2-40B4-BE49-F238E27FC236}">
                  <a16:creationId xmlns:a16="http://schemas.microsoft.com/office/drawing/2014/main" id="{E3D13D29-DEBC-E644-AE9A-64821AFF0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1" name="Freeform 53">
              <a:extLst>
                <a:ext uri="{FF2B5EF4-FFF2-40B4-BE49-F238E27FC236}">
                  <a16:creationId xmlns:a16="http://schemas.microsoft.com/office/drawing/2014/main" id="{B02F79B8-A92D-C04C-BDEC-B9B1CA160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34 w 363"/>
                <a:gd name="T3" fmla="*/ 1992 h 2112"/>
                <a:gd name="T4" fmla="*/ 78 w 363"/>
                <a:gd name="T5" fmla="*/ 1464 h 2112"/>
                <a:gd name="T6" fmla="*/ 122 w 363"/>
                <a:gd name="T7" fmla="*/ 678 h 2112"/>
                <a:gd name="T8" fmla="*/ 169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6" name="Rectangle 54">
              <a:extLst>
                <a:ext uri="{FF2B5EF4-FFF2-40B4-BE49-F238E27FC236}">
                  <a16:creationId xmlns:a16="http://schemas.microsoft.com/office/drawing/2014/main" id="{3AE37CE2-4F17-B344-BAD3-DC264E64E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823" name="Freeform 55">
              <a:extLst>
                <a:ext uri="{FF2B5EF4-FFF2-40B4-BE49-F238E27FC236}">
                  <a16:creationId xmlns:a16="http://schemas.microsoft.com/office/drawing/2014/main" id="{590E180F-E3B8-CE4E-B6D4-772D00CDC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68 h 378"/>
                <a:gd name="T2" fmla="*/ 116 w 692"/>
                <a:gd name="T3" fmla="*/ 352 h 378"/>
                <a:gd name="T4" fmla="*/ 256 w 692"/>
                <a:gd name="T5" fmla="*/ 315 h 378"/>
                <a:gd name="T6" fmla="*/ 374 w 692"/>
                <a:gd name="T7" fmla="*/ 216 h 378"/>
                <a:gd name="T8" fmla="*/ 455 w 692"/>
                <a:gd name="T9" fmla="*/ 92 h 378"/>
                <a:gd name="T10" fmla="*/ 523 w 692"/>
                <a:gd name="T11" fmla="*/ 18 h 378"/>
                <a:gd name="T12" fmla="*/ 612 w 692"/>
                <a:gd name="T13" fmla="*/ 1 h 378"/>
                <a:gd name="T14" fmla="*/ 667 w 692"/>
                <a:gd name="T15" fmla="*/ 22 h 378"/>
                <a:gd name="T16" fmla="*/ 714 w 692"/>
                <a:gd name="T17" fmla="*/ 67 h 378"/>
                <a:gd name="T18" fmla="*/ 714 w 692"/>
                <a:gd name="T19" fmla="*/ 141 h 378"/>
                <a:gd name="T20" fmla="*/ 595 w 692"/>
                <a:gd name="T21" fmla="*/ 232 h 378"/>
                <a:gd name="T22" fmla="*/ 451 w 692"/>
                <a:gd name="T23" fmla="*/ 306 h 378"/>
                <a:gd name="T24" fmla="*/ 260 w 692"/>
                <a:gd name="T25" fmla="*/ 368 h 378"/>
                <a:gd name="T26" fmla="*/ 120 w 692"/>
                <a:gd name="T27" fmla="*/ 389 h 378"/>
                <a:gd name="T28" fmla="*/ 1 w 692"/>
                <a:gd name="T29" fmla="*/ 368 h 3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8" name="AutoShape 56">
              <a:extLst>
                <a:ext uri="{FF2B5EF4-FFF2-40B4-BE49-F238E27FC236}">
                  <a16:creationId xmlns:a16="http://schemas.microsoft.com/office/drawing/2014/main" id="{D6DDC23D-94A3-3043-9A63-8E667114A8B4}"/>
                </a:ext>
              </a:extLst>
            </p:cNvPr>
            <p:cNvSpPr>
              <a:spLocks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170 w 21600"/>
                <a:gd name="T1" fmla="*/ 0 h 21600"/>
                <a:gd name="T2" fmla="*/ 86 w 21600"/>
                <a:gd name="T3" fmla="*/ 0 h 21600"/>
                <a:gd name="T4" fmla="*/ 2 w 21600"/>
                <a:gd name="T5" fmla="*/ 0 h 21600"/>
                <a:gd name="T6" fmla="*/ 8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027" name="Rectangle 57">
            <a:extLst>
              <a:ext uri="{FF2B5EF4-FFF2-40B4-BE49-F238E27FC236}">
                <a16:creationId xmlns:a16="http://schemas.microsoft.com/office/drawing/2014/main" id="{FE49B34B-2AE1-FA42-9607-A0881FCF4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58">
            <a:extLst>
              <a:ext uri="{FF2B5EF4-FFF2-40B4-BE49-F238E27FC236}">
                <a16:creationId xmlns:a16="http://schemas.microsoft.com/office/drawing/2014/main" id="{C7217094-706A-2D48-8521-B5FDBDC82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2828" name="Rectangle 60">
            <a:extLst>
              <a:ext uri="{FF2B5EF4-FFF2-40B4-BE49-F238E27FC236}">
                <a16:creationId xmlns:a16="http://schemas.microsoft.com/office/drawing/2014/main" id="{84BD7254-DD34-1A4E-BBD0-2FF3591BA6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324600"/>
            <a:ext cx="3455988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2"/>
                </a:solidFill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29" name="Rectangle 61">
            <a:extLst>
              <a:ext uri="{FF2B5EF4-FFF2-40B4-BE49-F238E27FC236}">
                <a16:creationId xmlns:a16="http://schemas.microsoft.com/office/drawing/2014/main" id="{F7F4F8CF-72AE-A144-9669-22393528B4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324600"/>
            <a:ext cx="1755775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37CE09-AF18-AA42-8932-F1A1D04D0A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62">
            <a:extLst>
              <a:ext uri="{FF2B5EF4-FFF2-40B4-BE49-F238E27FC236}">
                <a16:creationId xmlns:a16="http://schemas.microsoft.com/office/drawing/2014/main" id="{1742A7BE-1FE3-5548-B20E-ACF67D8AA7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48600" y="0"/>
            <a:ext cx="12954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32" name="Rectangle 64">
            <a:extLst>
              <a:ext uri="{FF2B5EF4-FFF2-40B4-BE49-F238E27FC236}">
                <a16:creationId xmlns:a16="http://schemas.microsoft.com/office/drawing/2014/main" id="{CEB2B729-996E-6346-AB5E-490CAA1A7E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48600" y="0"/>
            <a:ext cx="5334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33" name="Rectangle 65">
            <a:extLst>
              <a:ext uri="{FF2B5EF4-FFF2-40B4-BE49-F238E27FC236}">
                <a16:creationId xmlns:a16="http://schemas.microsoft.com/office/drawing/2014/main" id="{0421E442-064B-3941-A30F-2E355973D7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48400"/>
            <a:ext cx="8382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9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</p:sldLayoutIdLst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29" grpId="0" autoUpdateAnimBg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apyru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apyru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apyru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apyru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apyru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apyru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apyru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Papyru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3200">
          <a:solidFill>
            <a:schemeClr val="tx2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21"/>
        </a:buBlip>
        <a:defRPr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22"/>
        </a:buBlip>
        <a:defRPr sz="24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AEDE353-0809-8D46-85CA-402B5FD06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3213"/>
            <a:ext cx="7477125" cy="198278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latin typeface="Lucida Calligraphy"/>
                <a:cs typeface="Lucida Calligraphy"/>
              </a:rPr>
              <a:t>Visit</a:t>
            </a:r>
            <a:r>
              <a:rPr lang="en-US" dirty="0">
                <a:cs typeface="+mj-cs"/>
              </a:rPr>
              <a:t> </a:t>
            </a:r>
            <a:br>
              <a:rPr lang="en-US" dirty="0">
                <a:cs typeface="+mj-cs"/>
              </a:rPr>
            </a:br>
            <a:r>
              <a:rPr lang="en-US" dirty="0">
                <a:latin typeface="Trajan Pro"/>
                <a:cs typeface="Trajan Pro"/>
              </a:rPr>
              <a:t>Lafayette-West Lafayette</a:t>
            </a:r>
            <a:endParaRPr lang="en-US" dirty="0">
              <a:cs typeface="+mj-cs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DE89E3F-67B0-644F-8B07-F291BAD178E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362200"/>
            <a:ext cx="3505200" cy="3733800"/>
          </a:xfrm>
        </p:spPr>
        <p:txBody>
          <a:bodyPr/>
          <a:lstStyle/>
          <a:p>
            <a:pPr eaLnBrk="1" hangingPunct="1"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A destination marketing organization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Market and promote  the community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400" dirty="0">
                <a:cs typeface="+mn-cs"/>
              </a:rPr>
              <a:t>Community involvement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400" dirty="0"/>
              <a:t>Free services!</a:t>
            </a:r>
          </a:p>
          <a:p>
            <a:pPr eaLnBrk="1" hangingPunct="1">
              <a:defRPr/>
            </a:pPr>
            <a:endParaRPr lang="en-US" sz="2400" dirty="0">
              <a:cs typeface="+mn-cs"/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en-US" sz="2400" dirty="0"/>
              <a:t> </a:t>
            </a:r>
          </a:p>
        </p:txBody>
      </p:sp>
      <p:sp>
        <p:nvSpPr>
          <p:cNvPr id="20483" name="Picture 5">
            <a:extLst>
              <a:ext uri="{FF2B5EF4-FFF2-40B4-BE49-F238E27FC236}">
                <a16:creationId xmlns:a16="http://schemas.microsoft.com/office/drawing/2014/main" id="{A021AC2F-1A1C-A94E-B28D-EFD5ACEF046F}"/>
              </a:ext>
            </a:extLst>
          </p:cNvPr>
          <p:cNvSpPr>
            <a:spLocks noChangeAspect="1"/>
          </p:cNvSpPr>
          <p:nvPr/>
        </p:nvSpPr>
        <p:spPr bwMode="auto">
          <a:xfrm>
            <a:off x="187325" y="2286000"/>
            <a:ext cx="42354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6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7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20484" name="Picture 1" descr="Tammy color enhanced.jpeg">
            <a:extLst>
              <a:ext uri="{FF2B5EF4-FFF2-40B4-BE49-F238E27FC236}">
                <a16:creationId xmlns:a16="http://schemas.microsoft.com/office/drawing/2014/main" id="{9E8B56D6-27E2-824E-8EEA-8461BC7E751B}"/>
              </a:ext>
            </a:extLst>
          </p:cNvPr>
          <p:cNvSpPr>
            <a:spLocks noChangeAspect="1"/>
          </p:cNvSpPr>
          <p:nvPr/>
        </p:nvSpPr>
        <p:spPr bwMode="auto">
          <a:xfrm>
            <a:off x="228600" y="2362200"/>
            <a:ext cx="4454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6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7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20485" name="Picture 5" descr="DSC05417.JPG">
            <a:extLst>
              <a:ext uri="{FF2B5EF4-FFF2-40B4-BE49-F238E27FC236}">
                <a16:creationId xmlns:a16="http://schemas.microsoft.com/office/drawing/2014/main" id="{7A87F4DF-C840-AC41-A694-22F339A05C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4457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ovely_Afternoon_Breeze copy.mp3" descr="Lovely_Afternoon_Breeze copy.mp3">
            <a:hlinkClick r:id="" action="ppaction://media"/>
            <a:extLst>
              <a:ext uri="{FF2B5EF4-FFF2-40B4-BE49-F238E27FC236}">
                <a16:creationId xmlns:a16="http://schemas.microsoft.com/office/drawing/2014/main" id="{AE7F7208-54B2-0549-B679-2152962E8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50090ADD-92DF-1D46-BC3A-8EFB50318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4114800" cy="2819400"/>
          </a:xfrm>
        </p:spPr>
        <p:txBody>
          <a:bodyPr/>
          <a:lstStyle/>
          <a:p>
            <a:pPr algn="ctr"/>
            <a:r>
              <a:rPr lang="en-US" altLang="en-US"/>
              <a:t>Tropicanoe </a:t>
            </a:r>
            <a:br>
              <a:rPr lang="en-US" altLang="en-US"/>
            </a:br>
            <a:r>
              <a:rPr lang="en-US" altLang="en-US"/>
              <a:t>Cove</a:t>
            </a:r>
          </a:p>
        </p:txBody>
      </p:sp>
      <p:pic>
        <p:nvPicPr>
          <p:cNvPr id="30722" name="Content Placeholder 3" descr="Busy Lazy River GOOD.tif">
            <a:extLst>
              <a:ext uri="{FF2B5EF4-FFF2-40B4-BE49-F238E27FC236}">
                <a16:creationId xmlns:a16="http://schemas.microsoft.com/office/drawing/2014/main" id="{23B2CD9E-176A-824D-A632-401EB1E5A6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67" r="-59467"/>
          <a:stretch>
            <a:fillRect/>
          </a:stretch>
        </p:blipFill>
        <p:spPr>
          <a:xfrm>
            <a:off x="2362200" y="685800"/>
            <a:ext cx="8791575" cy="5257800"/>
          </a:xfrm>
        </p:spPr>
      </p:pic>
    </p:spTree>
  </p:cSld>
  <p:clrMapOvr>
    <a:masterClrMapping/>
  </p:clrMapOvr>
  <p:transition advClick="0"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A03EE8A4-E5BD-0B49-8DE7-C5595F7387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Tippecanoe Battlefield </a:t>
            </a:r>
            <a:br>
              <a:rPr lang="en-US" altLang="en-US"/>
            </a:br>
            <a:r>
              <a:rPr lang="en-US" altLang="en-US"/>
              <a:t>&amp; Museum</a:t>
            </a:r>
          </a:p>
        </p:txBody>
      </p:sp>
      <p:pic>
        <p:nvPicPr>
          <p:cNvPr id="31746" name="Content Placeholder 10" descr="battlefield1.jpg">
            <a:extLst>
              <a:ext uri="{FF2B5EF4-FFF2-40B4-BE49-F238E27FC236}">
                <a16:creationId xmlns:a16="http://schemas.microsoft.com/office/drawing/2014/main" id="{02969908-20CD-D64B-B319-3795F581C8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6" r="-59496"/>
          <a:stretch>
            <a:fillRect/>
          </a:stretch>
        </p:blipFill>
        <p:spPr>
          <a:xfrm>
            <a:off x="228600" y="1828800"/>
            <a:ext cx="7386638" cy="3795713"/>
          </a:xfrm>
        </p:spPr>
      </p:pic>
    </p:spTree>
  </p:cSld>
  <p:clrMapOvr>
    <a:masterClrMapping/>
  </p:clrMapOvr>
  <p:transition advClick="0"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F6C038F-8A57-3647-8CB4-53D4A8484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Clegg Memorial Gardens</a:t>
            </a:r>
          </a:p>
        </p:txBody>
      </p:sp>
      <p:pic>
        <p:nvPicPr>
          <p:cNvPr id="32770" name="Content Placeholder 3" descr="Clegg Trail Li.jpg">
            <a:extLst>
              <a:ext uri="{FF2B5EF4-FFF2-40B4-BE49-F238E27FC236}">
                <a16:creationId xmlns:a16="http://schemas.microsoft.com/office/drawing/2014/main" id="{98F250E9-6F0B-3248-B3DB-E995198416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25" y="1524000"/>
            <a:ext cx="7386638" cy="4497388"/>
          </a:xfrm>
        </p:spPr>
      </p:pic>
    </p:spTree>
  </p:cSld>
  <p:clrMapOvr>
    <a:masterClrMapping/>
  </p:clrMapOvr>
  <p:transition advClick="0" advTm="3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C14774C-A802-7D42-82B5-895A3E8E4B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4572000" cy="1143000"/>
          </a:xfrm>
        </p:spPr>
        <p:txBody>
          <a:bodyPr/>
          <a:lstStyle/>
          <a:p>
            <a:pPr algn="ctr"/>
            <a:r>
              <a:rPr lang="en-US" altLang="en-US"/>
              <a:t>Fort Ouiatenon</a:t>
            </a:r>
          </a:p>
        </p:txBody>
      </p:sp>
      <p:pic>
        <p:nvPicPr>
          <p:cNvPr id="33794" name="Content Placeholder 6" descr="fort.jpg">
            <a:extLst>
              <a:ext uri="{FF2B5EF4-FFF2-40B4-BE49-F238E27FC236}">
                <a16:creationId xmlns:a16="http://schemas.microsoft.com/office/drawing/2014/main" id="{34D879D2-561A-014E-995C-6D3A5EF8EF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5" r="-4385"/>
          <a:stretch>
            <a:fillRect/>
          </a:stretch>
        </p:blipFill>
        <p:spPr>
          <a:xfrm>
            <a:off x="1371600" y="1828800"/>
            <a:ext cx="5884863" cy="3581400"/>
          </a:xfrm>
        </p:spPr>
      </p:pic>
    </p:spTree>
  </p:cSld>
  <p:clrMapOvr>
    <a:masterClrMapping/>
  </p:clrMapOvr>
  <p:transition advClick="0" advTm="3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AB414984-DD14-AB43-B713-F8F4136EC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Celery Bog Nature Area</a:t>
            </a:r>
          </a:p>
        </p:txBody>
      </p:sp>
      <p:pic>
        <p:nvPicPr>
          <p:cNvPr id="34818" name="Content Placeholder 3" descr="bog. dan hester.jpg">
            <a:extLst>
              <a:ext uri="{FF2B5EF4-FFF2-40B4-BE49-F238E27FC236}">
                <a16:creationId xmlns:a16="http://schemas.microsoft.com/office/drawing/2014/main" id="{B922C049-5F4A-4D48-AE3F-7EC6802A9B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A2E6B17E-1FD9-8640-A978-806E02F85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Wabash Heritage Trail</a:t>
            </a:r>
          </a:p>
        </p:txBody>
      </p:sp>
      <p:pic>
        <p:nvPicPr>
          <p:cNvPr id="35842" name="Content Placeholder 5" descr="HeritageTrail_Robinson.jpg">
            <a:extLst>
              <a:ext uri="{FF2B5EF4-FFF2-40B4-BE49-F238E27FC236}">
                <a16:creationId xmlns:a16="http://schemas.microsoft.com/office/drawing/2014/main" id="{16968377-C94F-434D-9C42-F9624A2849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46A29E1D-CD56-8042-9547-C7AA72929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Biking Trails</a:t>
            </a:r>
          </a:p>
        </p:txBody>
      </p:sp>
      <p:pic>
        <p:nvPicPr>
          <p:cNvPr id="36866" name="Content Placeholder 3">
            <a:extLst>
              <a:ext uri="{FF2B5EF4-FFF2-40B4-BE49-F238E27FC236}">
                <a16:creationId xmlns:a16="http://schemas.microsoft.com/office/drawing/2014/main" id="{79456A1B-BBD7-CE44-BD41-6DB652D221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25" y="1755775"/>
            <a:ext cx="7386638" cy="4183063"/>
          </a:xfrm>
        </p:spPr>
      </p:pic>
    </p:spTree>
  </p:cSld>
  <p:clrMapOvr>
    <a:masterClrMapping/>
  </p:clrMapOvr>
  <p:transition advClick="0" advTm="3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3EDA63DD-2F04-1C40-AB21-532959F20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Disc Golf</a:t>
            </a:r>
          </a:p>
        </p:txBody>
      </p:sp>
      <p:pic>
        <p:nvPicPr>
          <p:cNvPr id="37890" name="Content Placeholder 3" descr="_DRS5659.JPG">
            <a:extLst>
              <a:ext uri="{FF2B5EF4-FFF2-40B4-BE49-F238E27FC236}">
                <a16:creationId xmlns:a16="http://schemas.microsoft.com/office/drawing/2014/main" id="{F664432B-8867-5342-901E-4663D642D0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7386638" cy="4497388"/>
          </a:xfrm>
        </p:spPr>
      </p:pic>
    </p:spTree>
  </p:cSld>
  <p:clrMapOvr>
    <a:masterClrMapping/>
  </p:clrMapOvr>
  <p:transition advClick="0" advTm="3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854A9D9-43BA-184D-9729-4DB3605D9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553325" cy="1143000"/>
          </a:xfrm>
        </p:spPr>
        <p:txBody>
          <a:bodyPr/>
          <a:lstStyle/>
          <a:p>
            <a:pPr algn="ctr"/>
            <a:r>
              <a:rPr lang="en-US" altLang="en-US"/>
              <a:t>Bowling Alleys 	</a:t>
            </a:r>
          </a:p>
        </p:txBody>
      </p:sp>
      <p:pic>
        <p:nvPicPr>
          <p:cNvPr id="38914" name="Content Placeholder 3" descr="IMGP0411.jpg">
            <a:extLst>
              <a:ext uri="{FF2B5EF4-FFF2-40B4-BE49-F238E27FC236}">
                <a16:creationId xmlns:a16="http://schemas.microsoft.com/office/drawing/2014/main" id="{57CFDF14-0302-5D4C-B60C-DAC252D007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3AA3A512-706B-6346-9665-0D8C4982D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Miniature Golf </a:t>
            </a:r>
            <a:br>
              <a:rPr lang="en-US" altLang="en-US" sz="4000"/>
            </a:br>
            <a:r>
              <a:rPr lang="en-US" altLang="en-US" sz="4000"/>
              <a:t>– Monster Mini-Golf</a:t>
            </a:r>
          </a:p>
        </p:txBody>
      </p:sp>
      <p:pic>
        <p:nvPicPr>
          <p:cNvPr id="39938" name="Content Placeholder 3" descr="IMG_6505.JPG">
            <a:extLst>
              <a:ext uri="{FF2B5EF4-FFF2-40B4-BE49-F238E27FC236}">
                <a16:creationId xmlns:a16="http://schemas.microsoft.com/office/drawing/2014/main" id="{2531BF6A-4CDB-5841-ADEC-CC1F458B22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BB8D70E-C748-EF42-8CFD-4E2885260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>
                <a:cs typeface="+mj-cs"/>
              </a:rPr>
              <a:t>Attractions - Wolf Park</a:t>
            </a:r>
          </a:p>
        </p:txBody>
      </p:sp>
      <p:sp>
        <p:nvSpPr>
          <p:cNvPr id="22530" name="Picture 2">
            <a:extLst>
              <a:ext uri="{FF2B5EF4-FFF2-40B4-BE49-F238E27FC236}">
                <a16:creationId xmlns:a16="http://schemas.microsoft.com/office/drawing/2014/main" id="{B07942E5-96A0-5148-A106-E3720F643563}"/>
              </a:ext>
            </a:extLst>
          </p:cNvPr>
          <p:cNvSpPr>
            <a:spLocks noChangeAspect="1"/>
          </p:cNvSpPr>
          <p:nvPr/>
        </p:nvSpPr>
        <p:spPr bwMode="auto">
          <a:xfrm>
            <a:off x="1066800" y="1219200"/>
            <a:ext cx="6435725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22531" name="Picture 2" descr="M4014144.jpg">
            <a:extLst>
              <a:ext uri="{FF2B5EF4-FFF2-40B4-BE49-F238E27FC236}">
                <a16:creationId xmlns:a16="http://schemas.microsoft.com/office/drawing/2014/main" id="{8170605B-431D-AC46-B1AF-AB69E594E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6854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50FEE43-6806-5C45-96FD-73335CA95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3886200" cy="1143000"/>
          </a:xfrm>
        </p:spPr>
        <p:txBody>
          <a:bodyPr/>
          <a:lstStyle/>
          <a:p>
            <a:pPr algn="ctr"/>
            <a:r>
              <a:rPr lang="en-US" altLang="en-US"/>
              <a:t>Golf Courses</a:t>
            </a:r>
          </a:p>
        </p:txBody>
      </p:sp>
      <p:pic>
        <p:nvPicPr>
          <p:cNvPr id="40962" name="Content Placeholder 3">
            <a:extLst>
              <a:ext uri="{FF2B5EF4-FFF2-40B4-BE49-F238E27FC236}">
                <a16:creationId xmlns:a16="http://schemas.microsoft.com/office/drawing/2014/main" id="{122C7B56-CD88-E945-BD78-599BB385CA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1598613"/>
            <a:ext cx="6745288" cy="4497387"/>
          </a:xfrm>
        </p:spPr>
      </p:pic>
    </p:spTree>
  </p:cSld>
  <p:clrMapOvr>
    <a:masterClrMapping/>
  </p:clrMapOvr>
  <p:transition advClick="0" advTm="3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27E30FF-F476-7F40-AE0D-09A8DAC02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Exploration Acres</a:t>
            </a:r>
          </a:p>
        </p:txBody>
      </p:sp>
      <p:pic>
        <p:nvPicPr>
          <p:cNvPr id="41986" name="Content Placeholder 3" descr="explorationacres.jpg">
            <a:extLst>
              <a:ext uri="{FF2B5EF4-FFF2-40B4-BE49-F238E27FC236}">
                <a16:creationId xmlns:a16="http://schemas.microsoft.com/office/drawing/2014/main" id="{1E92D5E5-48DA-C749-873C-88FB907444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647853F0-46C4-7846-BF9D-73A365AE7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Art Museum of </a:t>
            </a:r>
            <a:br>
              <a:rPr lang="en-US" altLang="en-US"/>
            </a:br>
            <a:r>
              <a:rPr lang="en-US" altLang="en-US"/>
              <a:t>Greater Lafayette</a:t>
            </a:r>
          </a:p>
        </p:txBody>
      </p:sp>
      <p:pic>
        <p:nvPicPr>
          <p:cNvPr id="43010" name="Content Placeholder 3" descr="ArtMuseumDSchmidt2014.JPG">
            <a:extLst>
              <a:ext uri="{FF2B5EF4-FFF2-40B4-BE49-F238E27FC236}">
                <a16:creationId xmlns:a16="http://schemas.microsoft.com/office/drawing/2014/main" id="{FCA4B27E-B43B-BA40-ACC7-FFEB45A9B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5838" y="1892300"/>
            <a:ext cx="6781800" cy="4129088"/>
          </a:xfrm>
        </p:spPr>
      </p:pic>
    </p:spTree>
  </p:cSld>
  <p:clrMapOvr>
    <a:masterClrMapping/>
  </p:clrMapOvr>
  <p:transition advClick="0" advTm="3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9152867F-F040-B74B-9397-12425B0AA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Historic Five Points </a:t>
            </a:r>
            <a:br>
              <a:rPr lang="en-US" altLang="en-US"/>
            </a:br>
            <a:r>
              <a:rPr lang="en-US" altLang="en-US"/>
              <a:t>Fire Station Museum</a:t>
            </a:r>
          </a:p>
        </p:txBody>
      </p:sp>
      <p:pic>
        <p:nvPicPr>
          <p:cNvPr id="44034" name="Content Placeholder 3" descr="Fire station museum_Dan Hester.jpg">
            <a:extLst>
              <a:ext uri="{FF2B5EF4-FFF2-40B4-BE49-F238E27FC236}">
                <a16:creationId xmlns:a16="http://schemas.microsoft.com/office/drawing/2014/main" id="{23CE6C75-0F93-DE4E-932D-D2740FA973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6132CECD-CDBF-6445-8E52-1489523DDD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Imagination Station</a:t>
            </a:r>
          </a:p>
        </p:txBody>
      </p:sp>
      <p:pic>
        <p:nvPicPr>
          <p:cNvPr id="45058" name="Content Placeholder 5" descr="Imagination Station #2.JPG">
            <a:extLst>
              <a:ext uri="{FF2B5EF4-FFF2-40B4-BE49-F238E27FC236}">
                <a16:creationId xmlns:a16="http://schemas.microsoft.com/office/drawing/2014/main" id="{581BBE26-6F15-604A-9639-8908BA80A7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7AC1917-52DA-514C-BE8F-8DFBFBBAD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John T. Myers </a:t>
            </a:r>
            <a:br>
              <a:rPr lang="en-US" altLang="en-US"/>
            </a:br>
            <a:r>
              <a:rPr lang="en-US" altLang="en-US"/>
              <a:t>Pedestrian Bridge</a:t>
            </a:r>
          </a:p>
        </p:txBody>
      </p:sp>
      <p:pic>
        <p:nvPicPr>
          <p:cNvPr id="46082" name="Content Placeholder 5" descr="hester_78.jpg">
            <a:extLst>
              <a:ext uri="{FF2B5EF4-FFF2-40B4-BE49-F238E27FC236}">
                <a16:creationId xmlns:a16="http://schemas.microsoft.com/office/drawing/2014/main" id="{0FBE60A6-5964-6B40-8696-D458F6F230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8" y="2019300"/>
            <a:ext cx="6699250" cy="4078288"/>
          </a:xfrm>
        </p:spPr>
      </p:pic>
    </p:spTree>
  </p:cSld>
  <p:clrMapOvr>
    <a:masterClrMapping/>
  </p:clrMapOvr>
  <p:transition advClick="0" advTm="3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58F704FE-E032-DE42-9F0F-564071253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Black Cultural Center</a:t>
            </a:r>
          </a:p>
        </p:txBody>
      </p:sp>
      <p:pic>
        <p:nvPicPr>
          <p:cNvPr id="47106" name="Content Placeholder 3" descr="bcc-night-5259 (3).jpg">
            <a:extLst>
              <a:ext uri="{FF2B5EF4-FFF2-40B4-BE49-F238E27FC236}">
                <a16:creationId xmlns:a16="http://schemas.microsoft.com/office/drawing/2014/main" id="{418152E3-605D-B84A-B180-2C994FC811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A9B233D-59DC-2E4A-A5F5-B2D3F13E4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Farmers Markets</a:t>
            </a:r>
          </a:p>
        </p:txBody>
      </p:sp>
      <p:pic>
        <p:nvPicPr>
          <p:cNvPr id="48130" name="Content Placeholder 3" descr="FallFarmersMarket5byDanHester.jpg">
            <a:extLst>
              <a:ext uri="{FF2B5EF4-FFF2-40B4-BE49-F238E27FC236}">
                <a16:creationId xmlns:a16="http://schemas.microsoft.com/office/drawing/2014/main" id="{1B5A41AB-2EEA-6444-A458-1C4BCF7FCF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18D484DC-AACC-3D4F-ADDC-EA2850DCAA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7772400" cy="1525588"/>
          </a:xfr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en-US" altLang="en-US"/>
              <a:t>Long Center </a:t>
            </a:r>
            <a:br>
              <a:rPr lang="en-US" altLang="en-US"/>
            </a:br>
            <a:r>
              <a:rPr lang="en-US" altLang="en-US"/>
              <a:t>for the Performing Arts</a:t>
            </a:r>
          </a:p>
        </p:txBody>
      </p:sp>
      <p:sp>
        <p:nvSpPr>
          <p:cNvPr id="49154" name="Picture 5">
            <a:extLst>
              <a:ext uri="{FF2B5EF4-FFF2-40B4-BE49-F238E27FC236}">
                <a16:creationId xmlns:a16="http://schemas.microsoft.com/office/drawing/2014/main" id="{2185EFC1-4638-9F48-A0A6-CE457F71CAB0}"/>
              </a:ext>
            </a:extLst>
          </p:cNvPr>
          <p:cNvSpPr>
            <a:spLocks noChangeAspect="1"/>
          </p:cNvSpPr>
          <p:nvPr/>
        </p:nvSpPr>
        <p:spPr bwMode="auto">
          <a:xfrm>
            <a:off x="4030663" y="304800"/>
            <a:ext cx="371316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49155" name="Picture 3" descr="Long Center for the Performing Arts 2014.jpeg">
            <a:extLst>
              <a:ext uri="{FF2B5EF4-FFF2-40B4-BE49-F238E27FC236}">
                <a16:creationId xmlns:a16="http://schemas.microsoft.com/office/drawing/2014/main" id="{6C6C722B-3175-D845-91BE-744311CAEB3E}"/>
              </a:ext>
            </a:extLst>
          </p:cNvPr>
          <p:cNvSpPr>
            <a:spLocks noChangeAspect="1"/>
          </p:cNvSpPr>
          <p:nvPr/>
        </p:nvSpPr>
        <p:spPr bwMode="auto">
          <a:xfrm>
            <a:off x="3962400" y="457200"/>
            <a:ext cx="35052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49156" name="Picture 2" descr="Long Center Theater 038.jpg">
            <a:extLst>
              <a:ext uri="{FF2B5EF4-FFF2-40B4-BE49-F238E27FC236}">
                <a16:creationId xmlns:a16="http://schemas.microsoft.com/office/drawing/2014/main" id="{F97C8038-01C8-4243-A55D-63D06C54D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67056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8C0BA827-1E30-3F4A-A853-8BBC4FDF8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1601787"/>
          </a:xfrm>
        </p:spPr>
        <p:txBody>
          <a:bodyPr/>
          <a:lstStyle/>
          <a:p>
            <a:pPr algn="ctr"/>
            <a:r>
              <a:rPr lang="en-US" altLang="en-US"/>
              <a:t>Lafayette Symphony Orchestra</a:t>
            </a:r>
          </a:p>
        </p:txBody>
      </p:sp>
      <p:pic>
        <p:nvPicPr>
          <p:cNvPr id="50178" name="Content Placeholder 3" descr="LSO 7.JPG">
            <a:extLst>
              <a:ext uri="{FF2B5EF4-FFF2-40B4-BE49-F238E27FC236}">
                <a16:creationId xmlns:a16="http://schemas.microsoft.com/office/drawing/2014/main" id="{21925DAE-46F4-0244-984E-724AD3DC51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49" r="-11449"/>
          <a:stretch>
            <a:fillRect/>
          </a:stretch>
        </p:blipFill>
        <p:spPr>
          <a:xfrm>
            <a:off x="714375" y="1873250"/>
            <a:ext cx="6935788" cy="4222750"/>
          </a:xfrm>
        </p:spPr>
      </p:pic>
    </p:spTree>
  </p:cSld>
  <p:clrMapOvr>
    <a:masterClrMapping/>
  </p:clrMapOvr>
  <p:transition advClick="0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6A7DEEB6-930F-554E-AB5A-AB28160587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Prophetstown State Park</a:t>
            </a:r>
          </a:p>
        </p:txBody>
      </p:sp>
      <p:pic>
        <p:nvPicPr>
          <p:cNvPr id="23554" name="Content Placeholder 3" descr="Ptown State Park.jpg">
            <a:extLst>
              <a:ext uri="{FF2B5EF4-FFF2-40B4-BE49-F238E27FC236}">
                <a16:creationId xmlns:a16="http://schemas.microsoft.com/office/drawing/2014/main" id="{4CDB7E3A-9569-5B41-BF42-FC77603306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69" b="-14969"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A0E4BA3B-41F1-FD41-AE98-6DABF6312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1373187"/>
          </a:xfrm>
        </p:spPr>
        <p:txBody>
          <a:bodyPr/>
          <a:lstStyle/>
          <a:p>
            <a:pPr algn="ctr"/>
            <a:r>
              <a:rPr lang="en-US" altLang="en-US"/>
              <a:t>Civic Theatre </a:t>
            </a:r>
            <a:br>
              <a:rPr lang="en-US" altLang="en-US"/>
            </a:br>
            <a:r>
              <a:rPr lang="en-US" altLang="en-US"/>
              <a:t>of Greater Lafayette</a:t>
            </a:r>
          </a:p>
        </p:txBody>
      </p:sp>
      <p:pic>
        <p:nvPicPr>
          <p:cNvPr id="51202" name="Content Placeholder 3" descr="crucible_3.JPG">
            <a:extLst>
              <a:ext uri="{FF2B5EF4-FFF2-40B4-BE49-F238E27FC236}">
                <a16:creationId xmlns:a16="http://schemas.microsoft.com/office/drawing/2014/main" id="{B891D3FF-CC2C-5143-8C10-1994E8F13E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233ABE21-06C8-3E4D-9193-8DDBC85D1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Art Galleries</a:t>
            </a:r>
          </a:p>
        </p:txBody>
      </p:sp>
      <p:pic>
        <p:nvPicPr>
          <p:cNvPr id="52226" name="Content Placeholder 3" descr="IMG_4795.jpg">
            <a:extLst>
              <a:ext uri="{FF2B5EF4-FFF2-40B4-BE49-F238E27FC236}">
                <a16:creationId xmlns:a16="http://schemas.microsoft.com/office/drawing/2014/main" id="{D014B4DB-3F80-5D44-A118-BD01CF2094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6" r="-59496"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9DB2B2AB-567D-114A-ACC0-6A42B7759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1449387"/>
          </a:xfrm>
        </p:spPr>
        <p:txBody>
          <a:bodyPr/>
          <a:lstStyle/>
          <a:p>
            <a:pPr algn="ctr"/>
            <a:r>
              <a:rPr lang="en-US" altLang="en-US"/>
              <a:t>Haan Mansion Museum </a:t>
            </a:r>
            <a:br>
              <a:rPr lang="en-US" altLang="en-US"/>
            </a:br>
            <a:r>
              <a:rPr lang="en-US" altLang="en-US"/>
              <a:t>of Indiana Art</a:t>
            </a:r>
          </a:p>
        </p:txBody>
      </p:sp>
      <p:pic>
        <p:nvPicPr>
          <p:cNvPr id="53250" name="Content Placeholder 3" descr="Unknown-2.jpeg">
            <a:extLst>
              <a:ext uri="{FF2B5EF4-FFF2-40B4-BE49-F238E27FC236}">
                <a16:creationId xmlns:a16="http://schemas.microsoft.com/office/drawing/2014/main" id="{BC7C0BC3-4CF4-C548-9A8C-0FC4809194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0"/>
            <a:ext cx="3879850" cy="2362200"/>
          </a:xfrm>
        </p:spPr>
      </p:pic>
      <p:pic>
        <p:nvPicPr>
          <p:cNvPr id="53251" name="Picture 4" descr="Unknown-8.jpeg">
            <a:extLst>
              <a:ext uri="{FF2B5EF4-FFF2-40B4-BE49-F238E27FC236}">
                <a16:creationId xmlns:a16="http://schemas.microsoft.com/office/drawing/2014/main" id="{115B925E-ED06-6642-BC08-AED422627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32162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Unknown-7.jpeg">
            <a:extLst>
              <a:ext uri="{FF2B5EF4-FFF2-40B4-BE49-F238E27FC236}">
                <a16:creationId xmlns:a16="http://schemas.microsoft.com/office/drawing/2014/main" id="{2AED0B5F-4ACA-6247-B477-0027D042C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6200"/>
            <a:ext cx="32004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Unknown-4.jpeg">
            <a:extLst>
              <a:ext uri="{FF2B5EF4-FFF2-40B4-BE49-F238E27FC236}">
                <a16:creationId xmlns:a16="http://schemas.microsoft.com/office/drawing/2014/main" id="{AC9E24CF-E11F-014F-BB16-A2B0A822B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9100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C44758B9-869E-C245-9F53-29F651860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4622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05A2B9F7-0553-4749-A7A2-4F82ADA53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Samara House</a:t>
            </a:r>
          </a:p>
        </p:txBody>
      </p:sp>
      <p:pic>
        <p:nvPicPr>
          <p:cNvPr id="55298" name="Content Placeholder 5" descr="sample1.jpg">
            <a:extLst>
              <a:ext uri="{FF2B5EF4-FFF2-40B4-BE49-F238E27FC236}">
                <a16:creationId xmlns:a16="http://schemas.microsoft.com/office/drawing/2014/main" id="{17062193-DBFA-4941-B009-CFFC67AB97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63777A78-D10D-1A4E-A96F-2F69E9F1E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Purdue University</a:t>
            </a:r>
          </a:p>
        </p:txBody>
      </p:sp>
      <p:sp>
        <p:nvSpPr>
          <p:cNvPr id="56322" name="Picture 4" descr="Campus Baskets and Walk.jpg">
            <a:extLst>
              <a:ext uri="{FF2B5EF4-FFF2-40B4-BE49-F238E27FC236}">
                <a16:creationId xmlns:a16="http://schemas.microsoft.com/office/drawing/2014/main" id="{0E3FA1B7-B6B3-8D45-A7F8-68FD7E4402B2}"/>
              </a:ext>
            </a:extLst>
          </p:cNvPr>
          <p:cNvSpPr>
            <a:spLocks noChangeAspect="1"/>
          </p:cNvSpPr>
          <p:nvPr/>
        </p:nvSpPr>
        <p:spPr bwMode="auto">
          <a:xfrm>
            <a:off x="990600" y="1447800"/>
            <a:ext cx="586740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56323" name="Picture 2" descr="Purdue Fall_David Schmidt.jpg">
            <a:extLst>
              <a:ext uri="{FF2B5EF4-FFF2-40B4-BE49-F238E27FC236}">
                <a16:creationId xmlns:a16="http://schemas.microsoft.com/office/drawing/2014/main" id="{C4939F2E-ACD8-1E47-B0D2-4952CD223AD9}"/>
              </a:ext>
            </a:extLst>
          </p:cNvPr>
          <p:cNvSpPr>
            <a:spLocks noChangeAspect="1"/>
          </p:cNvSpPr>
          <p:nvPr/>
        </p:nvSpPr>
        <p:spPr bwMode="auto">
          <a:xfrm>
            <a:off x="1066800" y="1447800"/>
            <a:ext cx="56197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56324" name="Picture 2" descr="Campus Baskets and Walk.jpg">
            <a:extLst>
              <a:ext uri="{FF2B5EF4-FFF2-40B4-BE49-F238E27FC236}">
                <a16:creationId xmlns:a16="http://schemas.microsoft.com/office/drawing/2014/main" id="{39DE7CD8-466A-6640-94C9-9E84D409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5810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FE48A988-208C-F44D-B7B8-A6BF91F47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Purdue Engineering Fountain</a:t>
            </a:r>
          </a:p>
        </p:txBody>
      </p:sp>
      <p:pic>
        <p:nvPicPr>
          <p:cNvPr id="57346" name="Content Placeholder 7">
            <a:extLst>
              <a:ext uri="{FF2B5EF4-FFF2-40B4-BE49-F238E27FC236}">
                <a16:creationId xmlns:a16="http://schemas.microsoft.com/office/drawing/2014/main" id="{C8B08BA0-C8F3-384F-97C2-BDA06144BB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1600200"/>
            <a:ext cx="6926262" cy="4497388"/>
          </a:xfrm>
        </p:spPr>
      </p:pic>
    </p:spTree>
  </p:cSld>
  <p:clrMapOvr>
    <a:masterClrMapping/>
  </p:clrMapOvr>
  <p:transition advClick="0" advTm="3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484207FD-A163-334D-BB91-AD828B881F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Armstrong Hall</a:t>
            </a:r>
          </a:p>
        </p:txBody>
      </p:sp>
      <p:pic>
        <p:nvPicPr>
          <p:cNvPr id="58370" name="Content Placeholder 3" descr="NeilArmstrongHallofEngineeringbyLawrenceLing.JPG">
            <a:extLst>
              <a:ext uri="{FF2B5EF4-FFF2-40B4-BE49-F238E27FC236}">
                <a16:creationId xmlns:a16="http://schemas.microsoft.com/office/drawing/2014/main" id="{115A0778-961F-5A4F-8692-3A4AE1EA24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9" r="-4379"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85F5D8C6-980B-7945-971C-0267AACA83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Boilermaker Sports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E3D57386-7B42-E649-AA2E-D7B9D9C23F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1598613"/>
            <a:ext cx="6745288" cy="4497387"/>
          </a:xfrm>
        </p:spPr>
      </p:pic>
    </p:spTree>
  </p:cSld>
  <p:clrMapOvr>
    <a:masterClrMapping/>
  </p:clrMapOvr>
  <p:transition advClick="0" advTm="3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A3CCD1AD-A41B-DD48-A050-2DE756515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Purdue Theater</a:t>
            </a:r>
          </a:p>
        </p:txBody>
      </p:sp>
      <p:pic>
        <p:nvPicPr>
          <p:cNvPr id="60418" name="Content Placeholder 3" descr="Top Girls 0134.jpg">
            <a:extLst>
              <a:ext uri="{FF2B5EF4-FFF2-40B4-BE49-F238E27FC236}">
                <a16:creationId xmlns:a16="http://schemas.microsoft.com/office/drawing/2014/main" id="{D5ABE3FE-F73B-D944-9136-781F7DFB36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9E967F6-D2F8-FF43-A618-C20E39022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152400"/>
            <a:ext cx="7477125" cy="990600"/>
          </a:xfrm>
        </p:spPr>
        <p:txBody>
          <a:bodyPr/>
          <a:lstStyle/>
          <a:p>
            <a:pPr algn="ctr"/>
            <a:r>
              <a:rPr lang="en-US" altLang="en-US"/>
              <a:t>The Farm at Prophetstown</a:t>
            </a:r>
          </a:p>
        </p:txBody>
      </p:sp>
      <p:pic>
        <p:nvPicPr>
          <p:cNvPr id="24578" name="Content Placeholder 4" descr="Calves3.jpg">
            <a:extLst>
              <a:ext uri="{FF2B5EF4-FFF2-40B4-BE49-F238E27FC236}">
                <a16:creationId xmlns:a16="http://schemas.microsoft.com/office/drawing/2014/main" id="{2C733A29-C5A6-6E4F-A3F1-E4092AC568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6" r="-59496"/>
          <a:stretch>
            <a:fillRect/>
          </a:stretch>
        </p:blipFill>
        <p:spPr>
          <a:xfrm>
            <a:off x="263525" y="1447800"/>
            <a:ext cx="7634288" cy="4648200"/>
          </a:xfrm>
        </p:spPr>
      </p:pic>
    </p:spTree>
  </p:cSld>
  <p:clrMapOvr>
    <a:masterClrMapping/>
  </p:clrMapOvr>
  <p:transition advClick="0" advTm="3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E7C4AEA8-62C7-3C4C-B256-3D02FCAC3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People’s Brewing Company</a:t>
            </a:r>
          </a:p>
        </p:txBody>
      </p:sp>
      <p:pic>
        <p:nvPicPr>
          <p:cNvPr id="61442" name="Content Placeholder 3" descr="beer pyramid.jpg">
            <a:extLst>
              <a:ext uri="{FF2B5EF4-FFF2-40B4-BE49-F238E27FC236}">
                <a16:creationId xmlns:a16="http://schemas.microsoft.com/office/drawing/2014/main" id="{C096335A-4628-F64B-9839-FA3937F92A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6106F7B6-7C47-6446-BBE2-88434B974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Lafayette Brewing Company</a:t>
            </a:r>
          </a:p>
        </p:txBody>
      </p:sp>
      <p:pic>
        <p:nvPicPr>
          <p:cNvPr id="62466" name="Content Placeholder 3" descr="Laf Brew Co Outside.jpg">
            <a:extLst>
              <a:ext uri="{FF2B5EF4-FFF2-40B4-BE49-F238E27FC236}">
                <a16:creationId xmlns:a16="http://schemas.microsoft.com/office/drawing/2014/main" id="{05B2D140-8AFD-AD47-870E-0A88804C12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6910D9D8-55E7-FD4A-B9ED-1B13B1384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Wildcat Creek Winery</a:t>
            </a:r>
          </a:p>
        </p:txBody>
      </p:sp>
      <p:sp>
        <p:nvSpPr>
          <p:cNvPr id="63490" name="Picture 4" descr="Lafayette Attractions 039.JPG">
            <a:extLst>
              <a:ext uri="{FF2B5EF4-FFF2-40B4-BE49-F238E27FC236}">
                <a16:creationId xmlns:a16="http://schemas.microsoft.com/office/drawing/2014/main" id="{070495D5-F5A6-7845-928B-79D6E5C9FA8C}"/>
              </a:ext>
            </a:extLst>
          </p:cNvPr>
          <p:cNvSpPr>
            <a:spLocks noChangeAspect="1"/>
          </p:cNvSpPr>
          <p:nvPr/>
        </p:nvSpPr>
        <p:spPr bwMode="auto">
          <a:xfrm>
            <a:off x="4114800" y="1447800"/>
            <a:ext cx="32766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63491" name="Picture 5" descr="Lafayette Attractions 044.JPG">
            <a:extLst>
              <a:ext uri="{FF2B5EF4-FFF2-40B4-BE49-F238E27FC236}">
                <a16:creationId xmlns:a16="http://schemas.microsoft.com/office/drawing/2014/main" id="{81A32E0B-8F77-8549-B3AA-F30925E422C7}"/>
              </a:ext>
            </a:extLst>
          </p:cNvPr>
          <p:cNvSpPr>
            <a:spLocks noChangeAspect="1"/>
          </p:cNvSpPr>
          <p:nvPr/>
        </p:nvSpPr>
        <p:spPr bwMode="auto">
          <a:xfrm>
            <a:off x="533400" y="1447800"/>
            <a:ext cx="32766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63492" name="Picture 2" descr="1795273_10153866411420657_1352393617_o.jpg">
            <a:extLst>
              <a:ext uri="{FF2B5EF4-FFF2-40B4-BE49-F238E27FC236}">
                <a16:creationId xmlns:a16="http://schemas.microsoft.com/office/drawing/2014/main" id="{C0766603-39E4-494B-8CE7-33BA99E2FB9D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1381125"/>
            <a:ext cx="71628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63493" name="Picture 2" descr="1795273_10153866411420657_1352393617_o.jpg">
            <a:extLst>
              <a:ext uri="{FF2B5EF4-FFF2-40B4-BE49-F238E27FC236}">
                <a16:creationId xmlns:a16="http://schemas.microsoft.com/office/drawing/2014/main" id="{3DA54597-C325-924D-B043-2727D9E62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226425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109E34E-5BB6-9E41-A601-81F3E3B26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>
                <a:cs typeface="+mj-cs"/>
              </a:rPr>
              <a:t>Kid-Friendly Activities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660081E-5225-6241-A2A8-397981ED4AD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7620000" cy="4800600"/>
          </a:xfrm>
        </p:spPr>
        <p:txBody>
          <a:bodyPr numCol="2"/>
          <a:lstStyle/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All Fired Up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Buccaneer Bay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Tropicanoe Cove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The Farm at Prophetstown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Columbian Park Zoo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Wabash &amp; Erie Canal Center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Exploration Acres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Wolf Park</a:t>
            </a:r>
          </a:p>
        </p:txBody>
      </p:sp>
      <p:pic>
        <p:nvPicPr>
          <p:cNvPr id="64515" name="Content Placeholder 2">
            <a:extLst>
              <a:ext uri="{FF2B5EF4-FFF2-40B4-BE49-F238E27FC236}">
                <a16:creationId xmlns:a16="http://schemas.microsoft.com/office/drawing/2014/main" id="{E8D3C029-522F-704E-93DF-0A52C637F1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4513" y="1843088"/>
            <a:ext cx="2928937" cy="4102100"/>
          </a:xfrm>
        </p:spPr>
      </p:pic>
    </p:spTree>
  </p:cSld>
  <p:clrMapOvr>
    <a:masterClrMapping/>
  </p:clrMapOvr>
  <p:transition advClick="0" advTm="3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1DE24348-D6A7-2D4A-9E54-4E2C6EA0E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066800"/>
            <a:ext cx="3048000" cy="3352800"/>
          </a:xfrm>
        </p:spPr>
        <p:txBody>
          <a:bodyPr/>
          <a:lstStyle/>
          <a:p>
            <a:pPr algn="ctr"/>
            <a:r>
              <a:rPr lang="en-US" altLang="en-US"/>
              <a:t>Festivals &amp; Events -Feast </a:t>
            </a:r>
            <a:br>
              <a:rPr lang="en-US" altLang="en-US"/>
            </a:br>
            <a:r>
              <a:rPr lang="en-US" altLang="en-US"/>
              <a:t>of the Hunters’ Moon</a:t>
            </a:r>
          </a:p>
        </p:txBody>
      </p:sp>
      <p:sp>
        <p:nvSpPr>
          <p:cNvPr id="65538" name="Picture 5" descr="hester_04.jpg">
            <a:extLst>
              <a:ext uri="{FF2B5EF4-FFF2-40B4-BE49-F238E27FC236}">
                <a16:creationId xmlns:a16="http://schemas.microsoft.com/office/drawing/2014/main" id="{35D1828E-1176-BE4D-BA28-12F57BECC19C}"/>
              </a:ext>
            </a:extLst>
          </p:cNvPr>
          <p:cNvSpPr>
            <a:spLocks noChangeAspect="1"/>
          </p:cNvSpPr>
          <p:nvPr/>
        </p:nvSpPr>
        <p:spPr bwMode="auto">
          <a:xfrm>
            <a:off x="3810000" y="1524000"/>
            <a:ext cx="3581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65539" name="Content Placeholder 6" descr="PICT0050.jpg">
            <a:extLst>
              <a:ext uri="{FF2B5EF4-FFF2-40B4-BE49-F238E27FC236}">
                <a16:creationId xmlns:a16="http://schemas.microsoft.com/office/drawing/2014/main" id="{BA284034-E41E-0140-9A34-8E818AB86C7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609600"/>
            <a:ext cx="4364038" cy="4456113"/>
          </a:xfrm>
        </p:spPr>
      </p:pic>
    </p:spTree>
  </p:cSld>
  <p:clrMapOvr>
    <a:masterClrMapping/>
  </p:clrMapOvr>
  <p:transition advClick="0" advTm="3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CBE52FC8-8057-254F-B36B-4E3B14E72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Round the Fountain Art Fair</a:t>
            </a:r>
          </a:p>
        </p:txBody>
      </p:sp>
      <p:pic>
        <p:nvPicPr>
          <p:cNvPr id="66562" name="Content Placeholder 4" descr="RTFAF08-1.JPG">
            <a:extLst>
              <a:ext uri="{FF2B5EF4-FFF2-40B4-BE49-F238E27FC236}">
                <a16:creationId xmlns:a16="http://schemas.microsoft.com/office/drawing/2014/main" id="{31AC5D64-CCBD-854B-8FB0-A5298385E0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4"/>
          <a:stretch>
            <a:fillRect/>
          </a:stretch>
        </p:blipFill>
        <p:spPr>
          <a:xfrm rot="5400000">
            <a:off x="1945482" y="1483518"/>
            <a:ext cx="4406900" cy="3725863"/>
          </a:xfrm>
        </p:spPr>
      </p:pic>
    </p:spTree>
  </p:cSld>
  <p:clrMapOvr>
    <a:masterClrMapping/>
  </p:clrMapOvr>
  <p:transition advClick="0" advTm="3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EF28AC9E-56BD-B64E-BEC9-8140F5F3CB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Mosey Down Main Street</a:t>
            </a:r>
          </a:p>
        </p:txBody>
      </p:sp>
      <p:pic>
        <p:nvPicPr>
          <p:cNvPr id="67586" name="Content Placeholder 3" descr="hester_74.jpg">
            <a:extLst>
              <a:ext uri="{FF2B5EF4-FFF2-40B4-BE49-F238E27FC236}">
                <a16:creationId xmlns:a16="http://schemas.microsoft.com/office/drawing/2014/main" id="{01A93197-BFE8-CF49-B5CC-9D2B247086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2BACF238-D5F6-1E46-AB3C-72E3C278F7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629525" cy="1068387"/>
          </a:xfrm>
        </p:spPr>
        <p:txBody>
          <a:bodyPr/>
          <a:lstStyle/>
          <a:p>
            <a:pPr algn="ctr"/>
            <a:r>
              <a:rPr lang="en-US" altLang="en-US"/>
              <a:t>Taste </a:t>
            </a:r>
            <a:br>
              <a:rPr lang="en-US" altLang="en-US"/>
            </a:br>
            <a:r>
              <a:rPr lang="en-US" altLang="en-US"/>
              <a:t>of Tippecanoe</a:t>
            </a:r>
          </a:p>
        </p:txBody>
      </p:sp>
      <p:sp>
        <p:nvSpPr>
          <p:cNvPr id="68610" name="Picture 4" descr="Taste 10.jpg">
            <a:extLst>
              <a:ext uri="{FF2B5EF4-FFF2-40B4-BE49-F238E27FC236}">
                <a16:creationId xmlns:a16="http://schemas.microsoft.com/office/drawing/2014/main" id="{5C1178FC-AF85-EA4D-81E9-43ED25561495}"/>
              </a:ext>
            </a:extLst>
          </p:cNvPr>
          <p:cNvSpPr>
            <a:spLocks noChangeAspect="1"/>
          </p:cNvSpPr>
          <p:nvPr/>
        </p:nvSpPr>
        <p:spPr bwMode="auto">
          <a:xfrm>
            <a:off x="762000" y="1600200"/>
            <a:ext cx="3578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68611" name="Content Placeholder 4" descr="DSC02331.JPG">
            <a:extLst>
              <a:ext uri="{FF2B5EF4-FFF2-40B4-BE49-F238E27FC236}">
                <a16:creationId xmlns:a16="http://schemas.microsoft.com/office/drawing/2014/main" id="{E43376CA-1756-D54D-A735-80FCFD0205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752600"/>
            <a:ext cx="6351588" cy="3867150"/>
          </a:xfrm>
        </p:spPr>
      </p:pic>
    </p:spTree>
  </p:cSld>
  <p:clrMapOvr>
    <a:masterClrMapping/>
  </p:clrMapOvr>
  <p:transition advClick="0" advTm="3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514E60E-0AF9-6C4E-96B9-A97145435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Indiana Fiddlers’ Gathering</a:t>
            </a:r>
          </a:p>
        </p:txBody>
      </p:sp>
      <p:pic>
        <p:nvPicPr>
          <p:cNvPr id="69634" name="Content Placeholder 11" descr="Fiddlers 2014.1.JPG">
            <a:extLst>
              <a:ext uri="{FF2B5EF4-FFF2-40B4-BE49-F238E27FC236}">
                <a16:creationId xmlns:a16="http://schemas.microsoft.com/office/drawing/2014/main" id="{BABD83FA-92D0-4743-A605-2AD00B2C8C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6C4A4B24-2402-0C4C-80AF-E97203062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/>
              <a:t>Stars &amp; Stripes Celebration</a:t>
            </a:r>
          </a:p>
        </p:txBody>
      </p:sp>
      <p:pic>
        <p:nvPicPr>
          <p:cNvPr id="70658" name="Content Placeholder 3" descr="4th at the Depot1.JPG">
            <a:extLst>
              <a:ext uri="{FF2B5EF4-FFF2-40B4-BE49-F238E27FC236}">
                <a16:creationId xmlns:a16="http://schemas.microsoft.com/office/drawing/2014/main" id="{85AFBEC8-B364-2A4A-8E30-4D844BB136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C2BB5D8D-6F60-BF47-A4D6-2E41153CA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7553325" cy="1828800"/>
          </a:xfrm>
        </p:spPr>
        <p:txBody>
          <a:bodyPr/>
          <a:lstStyle/>
          <a:p>
            <a:pPr algn="ctr"/>
            <a:r>
              <a:rPr lang="en-US" altLang="en-US"/>
              <a:t>Wabash &amp; Erie Canal Interpretive Center</a:t>
            </a:r>
            <a:r>
              <a:rPr lang="en-US" altLang="en-US" sz="2800"/>
              <a:t/>
            </a:r>
            <a:br>
              <a:rPr lang="en-US" altLang="en-US" sz="2800"/>
            </a:br>
            <a:endParaRPr lang="en-US" altLang="en-US" sz="2800"/>
          </a:p>
        </p:txBody>
      </p:sp>
      <p:pic>
        <p:nvPicPr>
          <p:cNvPr id="25602" name="Picture 2" descr="DSC02159.JPG">
            <a:extLst>
              <a:ext uri="{FF2B5EF4-FFF2-40B4-BE49-F238E27FC236}">
                <a16:creationId xmlns:a16="http://schemas.microsoft.com/office/drawing/2014/main" id="{EFFE2C80-F252-0C43-A156-CDD0E6B3F2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905000"/>
            <a:ext cx="6176963" cy="3760788"/>
          </a:xfrm>
        </p:spPr>
      </p:pic>
    </p:spTree>
  </p:cSld>
  <p:clrMapOvr>
    <a:masterClrMapping/>
  </p:clrMapOvr>
  <p:transition advClick="0" advTm="3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F440C391-B597-344A-B950-70741FE88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Wabash Riverfest</a:t>
            </a:r>
          </a:p>
        </p:txBody>
      </p:sp>
      <p:pic>
        <p:nvPicPr>
          <p:cNvPr id="71682" name="Content Placeholder 3" descr="Riverfest by Dan Hester.jpg">
            <a:extLst>
              <a:ext uri="{FF2B5EF4-FFF2-40B4-BE49-F238E27FC236}">
                <a16:creationId xmlns:a16="http://schemas.microsoft.com/office/drawing/2014/main" id="{551542E3-B15A-A74A-AACF-BC67856FE6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22" b="-14822"/>
          <a:stretch>
            <a:fillRect/>
          </a:stretch>
        </p:blipFill>
        <p:spPr>
          <a:xfrm>
            <a:off x="381000" y="1295400"/>
            <a:ext cx="7585075" cy="4618038"/>
          </a:xfrm>
        </p:spPr>
      </p:pic>
    </p:spTree>
  </p:cSld>
  <p:clrMapOvr>
    <a:masterClrMapping/>
  </p:clrMapOvr>
  <p:transition advClick="0" advTm="3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E10B6332-3277-F24C-9850-B4ABE6BF9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Outfest</a:t>
            </a:r>
          </a:p>
        </p:txBody>
      </p:sp>
      <p:pic>
        <p:nvPicPr>
          <p:cNvPr id="72706" name="Content Placeholder 4" descr="DSC05936.JPG">
            <a:extLst>
              <a:ext uri="{FF2B5EF4-FFF2-40B4-BE49-F238E27FC236}">
                <a16:creationId xmlns:a16="http://schemas.microsoft.com/office/drawing/2014/main" id="{B0218C93-08B3-4749-B265-C7CEE2EA70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2B428291-70EB-B04C-BA65-E512ADC452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Beers Across the Wabash</a:t>
            </a:r>
          </a:p>
        </p:txBody>
      </p:sp>
      <p:pic>
        <p:nvPicPr>
          <p:cNvPr id="73730" name="Content Placeholder 3" descr="20120825-_MG_1265.jpg">
            <a:extLst>
              <a:ext uri="{FF2B5EF4-FFF2-40B4-BE49-F238E27FC236}">
                <a16:creationId xmlns:a16="http://schemas.microsoft.com/office/drawing/2014/main" id="{157A1225-EA88-1446-A8AE-1044403D65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8F56EB26-1EEB-0B4A-AEA2-9604F8B9D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Starry Night Festival</a:t>
            </a:r>
          </a:p>
        </p:txBody>
      </p:sp>
      <p:pic>
        <p:nvPicPr>
          <p:cNvPr id="74754" name="Content Placeholder 5" descr="_DRS5989.JPG">
            <a:extLst>
              <a:ext uri="{FF2B5EF4-FFF2-40B4-BE49-F238E27FC236}">
                <a16:creationId xmlns:a16="http://schemas.microsoft.com/office/drawing/2014/main" id="{4AC28F7D-5FA8-6B48-A62A-524821667A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8600162D-B162-C14D-A85C-7F189F493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Purdue Boilermaker </a:t>
            </a:r>
            <a:br>
              <a:rPr lang="en-US" altLang="en-US"/>
            </a:br>
            <a:r>
              <a:rPr lang="en-US" altLang="en-US"/>
              <a:t>Half Marathon</a:t>
            </a:r>
          </a:p>
        </p:txBody>
      </p:sp>
      <p:pic>
        <p:nvPicPr>
          <p:cNvPr id="75778" name="Content Placeholder 3" descr="Half Marathon JC cropped.jpg">
            <a:extLst>
              <a:ext uri="{FF2B5EF4-FFF2-40B4-BE49-F238E27FC236}">
                <a16:creationId xmlns:a16="http://schemas.microsoft.com/office/drawing/2014/main" id="{99996FF0-A1FF-A54B-8A78-3F6C052B69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355BE382-1160-D24F-83C8-C965EB29E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Global Fest</a:t>
            </a:r>
          </a:p>
        </p:txBody>
      </p:sp>
      <p:pic>
        <p:nvPicPr>
          <p:cNvPr id="76802" name="Content Placeholder 3" descr="GlobalFest 2004.TIF">
            <a:extLst>
              <a:ext uri="{FF2B5EF4-FFF2-40B4-BE49-F238E27FC236}">
                <a16:creationId xmlns:a16="http://schemas.microsoft.com/office/drawing/2014/main" id="{D62FC23F-6C78-D241-9B32-A9442848F6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3CF9B03A-A590-7145-9841-83364AA71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Germanfest</a:t>
            </a:r>
          </a:p>
        </p:txBody>
      </p:sp>
      <p:pic>
        <p:nvPicPr>
          <p:cNvPr id="77826" name="Content Placeholder 3" descr="IMG_9738.jpg">
            <a:extLst>
              <a:ext uri="{FF2B5EF4-FFF2-40B4-BE49-F238E27FC236}">
                <a16:creationId xmlns:a16="http://schemas.microsoft.com/office/drawing/2014/main" id="{88491D06-8FCF-9643-9E9D-120DA972B6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64" b="-13164"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DC3E689-9AEB-8C49-ACDD-81DA482C2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Art on the Wabash</a:t>
            </a:r>
          </a:p>
        </p:txBody>
      </p:sp>
      <p:pic>
        <p:nvPicPr>
          <p:cNvPr id="78850" name="Content Placeholder 5" descr="Art on the Wabash 2014 - Brent Russell 2014.JPG">
            <a:extLst>
              <a:ext uri="{FF2B5EF4-FFF2-40B4-BE49-F238E27FC236}">
                <a16:creationId xmlns:a16="http://schemas.microsoft.com/office/drawing/2014/main" id="{F1377746-1F3B-F943-8CF2-3F43FED259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7C803DBA-1200-F94F-8944-57114966E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7477125" cy="1296987"/>
          </a:xfrm>
        </p:spPr>
        <p:txBody>
          <a:bodyPr/>
          <a:lstStyle/>
          <a:p>
            <a:pPr algn="ctr"/>
            <a:r>
              <a:rPr lang="en-US" altLang="en-US"/>
              <a:t>Greater Lafayette </a:t>
            </a:r>
            <a:br>
              <a:rPr lang="en-US" altLang="en-US"/>
            </a:br>
            <a:r>
              <a:rPr lang="en-US" altLang="en-US"/>
              <a:t>Christmas Parade</a:t>
            </a:r>
          </a:p>
        </p:txBody>
      </p:sp>
      <p:pic>
        <p:nvPicPr>
          <p:cNvPr id="79874" name="Content Placeholder 3" descr="Christmas parade 2014.1.jpg">
            <a:extLst>
              <a:ext uri="{FF2B5EF4-FFF2-40B4-BE49-F238E27FC236}">
                <a16:creationId xmlns:a16="http://schemas.microsoft.com/office/drawing/2014/main" id="{98FB3245-2737-1640-9177-40F742F6CB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0200"/>
            <a:ext cx="7386638" cy="4497388"/>
          </a:xfrm>
        </p:spPr>
      </p:pic>
    </p:spTree>
  </p:cSld>
  <p:clrMapOvr>
    <a:masterClrMapping/>
  </p:clrMapOvr>
  <p:transition advClick="0" advTm="300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DC9469D9-272C-FD4D-8194-DF3404626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Purdue Music Organization Christmas Show</a:t>
            </a:r>
          </a:p>
        </p:txBody>
      </p:sp>
      <p:pic>
        <p:nvPicPr>
          <p:cNvPr id="80898" name="Content Placeholder 3" descr="DSCN0967.JPG">
            <a:extLst>
              <a:ext uri="{FF2B5EF4-FFF2-40B4-BE49-F238E27FC236}">
                <a16:creationId xmlns:a16="http://schemas.microsoft.com/office/drawing/2014/main" id="{9E6B9264-84E2-E54D-989F-9C0314DDA4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6761C686-089A-8F48-B4AC-9B910005F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Prophetstown State Park </a:t>
            </a:r>
            <a:br>
              <a:rPr lang="en-US" altLang="en-US"/>
            </a:br>
            <a:r>
              <a:rPr lang="en-US" altLang="en-US"/>
              <a:t>Aquatic Center</a:t>
            </a:r>
          </a:p>
        </p:txBody>
      </p:sp>
      <p:pic>
        <p:nvPicPr>
          <p:cNvPr id="26626" name="Content Placeholder 3" descr="2013-07-01 12.07.24.jpg">
            <a:extLst>
              <a:ext uri="{FF2B5EF4-FFF2-40B4-BE49-F238E27FC236}">
                <a16:creationId xmlns:a16="http://schemas.microsoft.com/office/drawing/2014/main" id="{435290A4-22C0-F245-846E-091317365F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47863"/>
            <a:ext cx="6811963" cy="4148137"/>
          </a:xfrm>
        </p:spPr>
      </p:pic>
    </p:spTree>
  </p:cSld>
  <p:clrMapOvr>
    <a:masterClrMapping/>
  </p:clrMapOvr>
  <p:transition advClick="0" advTm="3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F6967DF-1107-C644-BA90-EC7619879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Tours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0244842-3EE0-5440-93ED-DFC3975172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63525" y="1143000"/>
            <a:ext cx="7585075" cy="4953000"/>
          </a:xfrm>
        </p:spPr>
        <p:txBody>
          <a:bodyPr numCol="2"/>
          <a:lstStyle/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The Farm @ Prophetstown plus the State Park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Winery &amp; Breweries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Benton &amp; White Co Wind Farms  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Clay Critters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Inspired Fire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Subaru IN Automotive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Fair Oaks Dairy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>
                <a:cs typeface="+mn-cs"/>
              </a:rPr>
              <a:t>Samara House</a:t>
            </a:r>
          </a:p>
        </p:txBody>
      </p:sp>
      <p:pic>
        <p:nvPicPr>
          <p:cNvPr id="81923" name="Picture 3" descr="DSC_0341-250x300.jpg">
            <a:extLst>
              <a:ext uri="{FF2B5EF4-FFF2-40B4-BE49-F238E27FC236}">
                <a16:creationId xmlns:a16="http://schemas.microsoft.com/office/drawing/2014/main" id="{A037964F-37DB-B842-B817-0A2D12A97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46238"/>
            <a:ext cx="358140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6BD7767-A554-F244-A695-FA1C07C56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>
                <a:cs typeface="+mj-cs"/>
              </a:rPr>
              <a:t>Community Brand</a:t>
            </a:r>
          </a:p>
        </p:txBody>
      </p:sp>
      <p:pic>
        <p:nvPicPr>
          <p:cNvPr id="82946" name="Content Placeholder 1" descr="Visitlogo.jpg">
            <a:extLst>
              <a:ext uri="{FF2B5EF4-FFF2-40B4-BE49-F238E27FC236}">
                <a16:creationId xmlns:a16="http://schemas.microsoft.com/office/drawing/2014/main" id="{9FA72420-D136-2A49-AAA0-CE2EF8298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46" r="-26146"/>
          <a:stretch>
            <a:fillRect/>
          </a:stretch>
        </p:blipFill>
        <p:spPr>
          <a:xfrm>
            <a:off x="533400" y="1447800"/>
            <a:ext cx="7386638" cy="4497388"/>
          </a:xfrm>
        </p:spPr>
      </p:pic>
    </p:spTree>
  </p:cSld>
  <p:clrMapOvr>
    <a:masterClrMapping/>
  </p:clrMapOvr>
  <p:transition advClick="0" advTm="3000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27F8587-DCE5-D84B-B05B-5F985791C0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endParaRPr lang="en-US" dirty="0">
              <a:cs typeface="+mj-cs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12DBA47-89A4-0541-AF6B-0F688352DE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98613"/>
            <a:ext cx="7421563" cy="365918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800" dirty="0"/>
              <a:t>Jo Wade, President</a:t>
            </a:r>
          </a:p>
          <a:p>
            <a:pPr algn="ctr" eaLnBrk="1" hangingPunct="1">
              <a:buFontTx/>
              <a:buNone/>
              <a:defRPr/>
            </a:pPr>
            <a:r>
              <a:rPr lang="en-US" sz="2400" dirty="0">
                <a:latin typeface="Lucida Handwriting"/>
                <a:cs typeface="Lucida Handwriting"/>
              </a:rPr>
              <a:t>Visit</a:t>
            </a:r>
            <a:r>
              <a:rPr lang="en-US" sz="2400" dirty="0">
                <a:cs typeface="+mn-cs"/>
              </a:rPr>
              <a:t>  </a:t>
            </a:r>
            <a:r>
              <a:rPr lang="en-US" sz="2400" dirty="0">
                <a:latin typeface="Trajan Pro"/>
                <a:cs typeface="Trajan Pro"/>
              </a:rPr>
              <a:t>Lafayette - West Lafayette</a:t>
            </a:r>
          </a:p>
          <a:p>
            <a:pPr algn="ctr" eaLnBrk="1" hangingPunct="1">
              <a:buFontTx/>
              <a:buNone/>
              <a:defRPr/>
            </a:pPr>
            <a:r>
              <a:rPr lang="en-US" sz="2400" dirty="0">
                <a:cs typeface="+mn-cs"/>
              </a:rPr>
              <a:t>301 Frontage Road</a:t>
            </a:r>
          </a:p>
          <a:p>
            <a:pPr algn="ctr" eaLnBrk="1" hangingPunct="1">
              <a:buFontTx/>
              <a:buNone/>
              <a:defRPr/>
            </a:pPr>
            <a:r>
              <a:rPr lang="en-US" sz="2400" dirty="0">
                <a:cs typeface="+mn-cs"/>
              </a:rPr>
              <a:t>Lafayette, IN 47905</a:t>
            </a:r>
          </a:p>
          <a:p>
            <a:pPr algn="ctr" eaLnBrk="1" hangingPunct="1">
              <a:buFontTx/>
              <a:buNone/>
              <a:defRPr/>
            </a:pPr>
            <a:r>
              <a:rPr lang="en-US" sz="2400" dirty="0">
                <a:cs typeface="+mn-cs"/>
              </a:rPr>
              <a:t>765-447-9999</a:t>
            </a:r>
          </a:p>
          <a:p>
            <a:pPr algn="ctr" eaLnBrk="1" hangingPunct="1">
              <a:buFontTx/>
              <a:buNone/>
              <a:defRPr/>
            </a:pPr>
            <a:r>
              <a:rPr lang="en-US" sz="2400" dirty="0" err="1">
                <a:cs typeface="+mn-cs"/>
              </a:rPr>
              <a:t>jwade@HomeOfPurdue.com</a:t>
            </a:r>
            <a:endParaRPr lang="en-US" sz="2400" dirty="0">
              <a:cs typeface="+mn-cs"/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2400" dirty="0">
                <a:solidFill>
                  <a:srgbClr val="F7D47D"/>
                </a:solidFill>
                <a:cs typeface="+mn-cs"/>
              </a:rPr>
              <a:t>www.HomeOfPurdue.com</a:t>
            </a:r>
          </a:p>
          <a:p>
            <a:pPr algn="ctr" eaLnBrk="1" hangingPunct="1">
              <a:buFontTx/>
              <a:buNone/>
              <a:defRPr/>
            </a:pPr>
            <a:endParaRPr lang="en-US" sz="2400" dirty="0">
              <a:cs typeface="+mn-cs"/>
            </a:endParaRPr>
          </a:p>
          <a:p>
            <a:pPr algn="ctr" eaLnBrk="1" hangingPunct="1">
              <a:buFontTx/>
              <a:buNone/>
              <a:defRPr/>
            </a:pPr>
            <a:endParaRPr lang="en-US" sz="2800" dirty="0">
              <a:cs typeface="+mn-cs"/>
            </a:endParaRPr>
          </a:p>
        </p:txBody>
      </p:sp>
    </p:spTree>
  </p:cSld>
  <p:clrMapOvr>
    <a:masterClrMapping/>
  </p:clrMapOvr>
  <p:transition advClick="0" advTm="3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E5FDB01-4059-F74A-85A6-6454D28FBC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-381000"/>
            <a:ext cx="7467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Downtown Lafayette</a:t>
            </a:r>
          </a:p>
        </p:txBody>
      </p:sp>
      <p:sp>
        <p:nvSpPr>
          <p:cNvPr id="27650" name="Rectangle 4">
            <a:extLst>
              <a:ext uri="{FF2B5EF4-FFF2-40B4-BE49-F238E27FC236}">
                <a16:creationId xmlns:a16="http://schemas.microsoft.com/office/drawing/2014/main" id="{F1CA2409-8FE3-1A47-8E28-601DA55D0D4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914400"/>
            <a:ext cx="3810000" cy="52578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Historic Architecture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Shopping &amp; Dining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Art Galleries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Courthouse Tours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Long Center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Civic Theater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Art Museum of Greater Lafayette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Farmers Market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Tapawingo Park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/>
              <a:t>Wabash Heritage Trail</a:t>
            </a:r>
          </a:p>
        </p:txBody>
      </p:sp>
      <p:sp>
        <p:nvSpPr>
          <p:cNvPr id="27651" name="Picture 5">
            <a:extLst>
              <a:ext uri="{FF2B5EF4-FFF2-40B4-BE49-F238E27FC236}">
                <a16:creationId xmlns:a16="http://schemas.microsoft.com/office/drawing/2014/main" id="{84AE6BF1-92E9-4247-96A2-5316742244A1}"/>
              </a:ext>
            </a:extLst>
          </p:cNvPr>
          <p:cNvSpPr>
            <a:spLocks noChangeAspect="1"/>
          </p:cNvSpPr>
          <p:nvPr/>
        </p:nvSpPr>
        <p:spPr bwMode="auto">
          <a:xfrm>
            <a:off x="234950" y="2286000"/>
            <a:ext cx="461645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27652" name="Picture 1" descr="Downtown Shoppers.jpg">
            <a:extLst>
              <a:ext uri="{FF2B5EF4-FFF2-40B4-BE49-F238E27FC236}">
                <a16:creationId xmlns:a16="http://schemas.microsoft.com/office/drawing/2014/main" id="{7208F752-35EF-6349-B087-DA877E50C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0117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F049751-6B5C-844D-BA48-1D3ED5E41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Tippecanoe County Courthouse</a:t>
            </a:r>
          </a:p>
        </p:txBody>
      </p:sp>
      <p:pic>
        <p:nvPicPr>
          <p:cNvPr id="28674" name="Content Placeholder 5" descr="jianming li - Courthouse.jpg">
            <a:extLst>
              <a:ext uri="{FF2B5EF4-FFF2-40B4-BE49-F238E27FC236}">
                <a16:creationId xmlns:a16="http://schemas.microsoft.com/office/drawing/2014/main" id="{824F1B1C-C2EF-934D-AC4E-682F74673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advClick="0"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D831CA67-D694-FC49-919A-17D3A3D97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Columbian Park &amp; Zoo</a:t>
            </a:r>
          </a:p>
        </p:txBody>
      </p:sp>
      <p:sp>
        <p:nvSpPr>
          <p:cNvPr id="29698" name="Picture 6" descr="Zoo Watching John Condreay.jpg">
            <a:extLst>
              <a:ext uri="{FF2B5EF4-FFF2-40B4-BE49-F238E27FC236}">
                <a16:creationId xmlns:a16="http://schemas.microsoft.com/office/drawing/2014/main" id="{3E35AF49-828C-4545-8EBE-E31A7171CE5C}"/>
              </a:ext>
            </a:extLst>
          </p:cNvPr>
          <p:cNvSpPr>
            <a:spLocks noChangeAspect="1"/>
          </p:cNvSpPr>
          <p:nvPr/>
        </p:nvSpPr>
        <p:spPr bwMode="auto">
          <a:xfrm>
            <a:off x="914400" y="1219200"/>
            <a:ext cx="60198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Times" pitchFamily="2" charset="0"/>
            </a:endParaRPr>
          </a:p>
        </p:txBody>
      </p:sp>
      <p:pic>
        <p:nvPicPr>
          <p:cNvPr id="29699" name="Picture 2" descr="Columbian Park Fall 2013.jpg">
            <a:extLst>
              <a:ext uri="{FF2B5EF4-FFF2-40B4-BE49-F238E27FC236}">
                <a16:creationId xmlns:a16="http://schemas.microsoft.com/office/drawing/2014/main" id="{3F2DCA46-16CC-B04E-9E7F-5FB916CB5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6997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">
    <p:fade/>
  </p:transition>
</p:sld>
</file>

<file path=ppt/theme/theme1.xml><?xml version="1.0" encoding="utf-8"?>
<a:theme xmlns:a="http://schemas.openxmlformats.org/drawingml/2006/main" name="Kimono">
  <a:themeElements>
    <a:clrScheme name="Kimono 2">
      <a:dk1>
        <a:srgbClr val="000000"/>
      </a:dk1>
      <a:lt1>
        <a:srgbClr val="FFFFFF"/>
      </a:lt1>
      <a:dk2>
        <a:srgbClr val="000000"/>
      </a:dk2>
      <a:lt2>
        <a:srgbClr val="F7D47D"/>
      </a:lt2>
      <a:accent1>
        <a:srgbClr val="C19341"/>
      </a:accent1>
      <a:accent2>
        <a:srgbClr val="60A265"/>
      </a:accent2>
      <a:accent3>
        <a:srgbClr val="AAAAAA"/>
      </a:accent3>
      <a:accent4>
        <a:srgbClr val="DADADA"/>
      </a:accent4>
      <a:accent5>
        <a:srgbClr val="DDC8B0"/>
      </a:accent5>
      <a:accent6>
        <a:srgbClr val="56925B"/>
      </a:accent6>
      <a:hlink>
        <a:srgbClr val="EB9F17"/>
      </a:hlink>
      <a:folHlink>
        <a:srgbClr val="CF7625"/>
      </a:folHlink>
    </a:clrScheme>
    <a:fontScheme name="Kimono">
      <a:majorFont>
        <a:latin typeface="Papyrus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C3B620FB8CDB4FAD73525A614239D0" ma:contentTypeVersion="12" ma:contentTypeDescription="Create a new document." ma:contentTypeScope="" ma:versionID="163ecfaaa3dcb06d3e99aef90e4c34ed">
  <xsd:schema xmlns:xsd="http://www.w3.org/2001/XMLSchema" xmlns:xs="http://www.w3.org/2001/XMLSchema" xmlns:p="http://schemas.microsoft.com/office/2006/metadata/properties" xmlns:ns2="dbe42c2e-dbef-42ee-b43f-4eecae6fd762" xmlns:ns3="f8abb878-9a06-4062-8216-525f593083ca" targetNamespace="http://schemas.microsoft.com/office/2006/metadata/properties" ma:root="true" ma:fieldsID="7d834ef5de3f222c81ca8b042e3ae039" ns2:_="" ns3:_="">
    <xsd:import namespace="dbe42c2e-dbef-42ee-b43f-4eecae6fd762"/>
    <xsd:import namespace="f8abb878-9a06-4062-8216-525f593083c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2:SharedWithDetail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e42c2e-dbef-42ee-b43f-4eecae6fd7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abb878-9a06-4062-8216-525f593083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96DCE2-44ED-4718-88B9-5A1F9A4E6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e42c2e-dbef-42ee-b43f-4eecae6fd762"/>
    <ds:schemaRef ds:uri="f8abb878-9a06-4062-8216-525f593083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A6FB6B-1D41-43EB-9C26-C1C9CD1FF2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X:Templates:Presentations:Designs:Kimono</Template>
  <TotalTime>2371</TotalTime>
  <Words>329</Words>
  <Application>Microsoft Office PowerPoint</Application>
  <PresentationFormat>On-screen Show (4:3)</PresentationFormat>
  <Paragraphs>100</Paragraphs>
  <Slides>62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ＭＳ Ｐゴシック</vt:lpstr>
      <vt:lpstr>Arial</vt:lpstr>
      <vt:lpstr>Lucida Calligraphy</vt:lpstr>
      <vt:lpstr>Lucida Handwriting</vt:lpstr>
      <vt:lpstr>Papyrus</vt:lpstr>
      <vt:lpstr>Times</vt:lpstr>
      <vt:lpstr>Trajan Pro</vt:lpstr>
      <vt:lpstr>Kimono</vt:lpstr>
      <vt:lpstr>Visit  Lafayette-West Lafayette</vt:lpstr>
      <vt:lpstr>Attractions - Wolf Park</vt:lpstr>
      <vt:lpstr>Prophetstown State Park</vt:lpstr>
      <vt:lpstr>The Farm at Prophetstown</vt:lpstr>
      <vt:lpstr>Wabash &amp; Erie Canal Interpretive Center </vt:lpstr>
      <vt:lpstr>Prophetstown State Park  Aquatic Center</vt:lpstr>
      <vt:lpstr>Downtown Lafayette</vt:lpstr>
      <vt:lpstr>Tippecanoe County Courthouse</vt:lpstr>
      <vt:lpstr>Columbian Park &amp; Zoo</vt:lpstr>
      <vt:lpstr>Tropicanoe  Cove</vt:lpstr>
      <vt:lpstr>Tippecanoe Battlefield  &amp; Museum</vt:lpstr>
      <vt:lpstr>Clegg Memorial Gardens</vt:lpstr>
      <vt:lpstr>Fort Ouiatenon</vt:lpstr>
      <vt:lpstr>Celery Bog Nature Area</vt:lpstr>
      <vt:lpstr>Wabash Heritage Trail</vt:lpstr>
      <vt:lpstr>Biking Trails</vt:lpstr>
      <vt:lpstr>Disc Golf</vt:lpstr>
      <vt:lpstr>Bowling Alleys  </vt:lpstr>
      <vt:lpstr>Miniature Golf  – Monster Mini-Golf</vt:lpstr>
      <vt:lpstr>Golf Courses</vt:lpstr>
      <vt:lpstr>Exploration Acres</vt:lpstr>
      <vt:lpstr>Art Museum of  Greater Lafayette</vt:lpstr>
      <vt:lpstr>Historic Five Points  Fire Station Museum</vt:lpstr>
      <vt:lpstr>Imagination Station</vt:lpstr>
      <vt:lpstr>John T. Myers  Pedestrian Bridge</vt:lpstr>
      <vt:lpstr>Black Cultural Center</vt:lpstr>
      <vt:lpstr>Farmers Markets</vt:lpstr>
      <vt:lpstr>Long Center  for the Performing Arts</vt:lpstr>
      <vt:lpstr>Lafayette Symphony Orchestra</vt:lpstr>
      <vt:lpstr>Civic Theatre  of Greater Lafayette</vt:lpstr>
      <vt:lpstr>Art Galleries</vt:lpstr>
      <vt:lpstr>Haan Mansion Museum  of Indiana Art</vt:lpstr>
      <vt:lpstr>PowerPoint Presentation</vt:lpstr>
      <vt:lpstr>Samara House</vt:lpstr>
      <vt:lpstr>Purdue University</vt:lpstr>
      <vt:lpstr>Purdue Engineering Fountain</vt:lpstr>
      <vt:lpstr>Armstrong Hall</vt:lpstr>
      <vt:lpstr>Boilermaker Sports</vt:lpstr>
      <vt:lpstr>Purdue Theater</vt:lpstr>
      <vt:lpstr>People’s Brewing Company</vt:lpstr>
      <vt:lpstr>Lafayette Brewing Company</vt:lpstr>
      <vt:lpstr>Wildcat Creek Winery</vt:lpstr>
      <vt:lpstr>Kid-Friendly Activities</vt:lpstr>
      <vt:lpstr>Festivals &amp; Events -Feast  of the Hunters’ Moon</vt:lpstr>
      <vt:lpstr>Round the Fountain Art Fair</vt:lpstr>
      <vt:lpstr>Mosey Down Main Street</vt:lpstr>
      <vt:lpstr>Taste  of Tippecanoe</vt:lpstr>
      <vt:lpstr>Indiana Fiddlers’ Gathering</vt:lpstr>
      <vt:lpstr>Stars &amp; Stripes Celebration</vt:lpstr>
      <vt:lpstr>Wabash Riverfest</vt:lpstr>
      <vt:lpstr>Outfest</vt:lpstr>
      <vt:lpstr>Beers Across the Wabash</vt:lpstr>
      <vt:lpstr>Starry Night Festival</vt:lpstr>
      <vt:lpstr>Purdue Boilermaker  Half Marathon</vt:lpstr>
      <vt:lpstr>Global Fest</vt:lpstr>
      <vt:lpstr>Germanfest</vt:lpstr>
      <vt:lpstr>Art on the Wabash</vt:lpstr>
      <vt:lpstr>Greater Lafayette  Christmas Parade</vt:lpstr>
      <vt:lpstr>Purdue Music Organization Christmas Show</vt:lpstr>
      <vt:lpstr>Tours</vt:lpstr>
      <vt:lpstr>Community Brand</vt:lpstr>
      <vt:lpstr>PowerPoint Presentation</vt:lpstr>
    </vt:vector>
  </TitlesOfParts>
  <Company>L-WLCVB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Lafayette - West Lafayette</dc:title>
  <dc:creator>Danica Kirkpatrick</dc:creator>
  <cp:lastModifiedBy>Fordell, Delaney</cp:lastModifiedBy>
  <cp:revision>122</cp:revision>
  <cp:lastPrinted>2015-06-08T16:45:37Z</cp:lastPrinted>
  <dcterms:created xsi:type="dcterms:W3CDTF">2003-10-24T15:04:54Z</dcterms:created>
  <dcterms:modified xsi:type="dcterms:W3CDTF">2020-08-04T19:48:37Z</dcterms:modified>
</cp:coreProperties>
</file>