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8"/>
  </p:notesMasterIdLst>
  <p:handoutMasterIdLst>
    <p:handoutMasterId r:id="rId9"/>
  </p:handoutMasterIdLst>
  <p:sldIdLst>
    <p:sldId id="262" r:id="rId2"/>
    <p:sldId id="272" r:id="rId3"/>
    <p:sldId id="274" r:id="rId4"/>
    <p:sldId id="275" r:id="rId5"/>
    <p:sldId id="273" r:id="rId6"/>
    <p:sldId id="276" r:id="rId7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94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5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2248C-C308-4029-BD5E-04996292B3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5B0BA8-7966-4408-BE5C-F05DA856BC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04CBA-BC83-4E81-B5CB-7FD3FDB7EA10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92498-1542-40A1-85EE-60C4F443A1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25CFE-E8BC-4B92-9A9E-62AC46749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659E5-B94F-4FE7-AF91-C816A3A2492C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05823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00842C-BD1C-3547-BD19-963E036B1E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006D3-54FE-E040-9407-0F4E42E107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5C4AF7-BC9D-4EAB-855F-2A02798E02CB}" type="datetimeFigureOut">
              <a:rPr lang="en-US"/>
              <a:pPr>
                <a:defRPr/>
              </a:pPr>
              <a:t>7/22/2020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E347936-4F5C-7F4C-A1EB-A261F67150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2416C3-BA5C-AD47-87DD-2F5214DF8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28A2B-80BF-7748-BC68-8F00ADA89A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F407C-FE53-8D46-8D1E-72918DDB6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F423A25-6A20-44DF-8717-2CCB3E25C03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5AEEF4-EB19-4CE0-94F1-576C8915F4D1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6549B8-1800-6F41-A5C8-C3D32862AE31}"/>
              </a:ext>
            </a:extLst>
          </p:cNvPr>
          <p:cNvSpPr/>
          <p:nvPr userDrawn="1"/>
        </p:nvSpPr>
        <p:spPr>
          <a:xfrm>
            <a:off x="0" y="0"/>
            <a:ext cx="9144000" cy="5545138"/>
          </a:xfrm>
          <a:prstGeom prst="rect">
            <a:avLst/>
          </a:prstGeom>
          <a:solidFill>
            <a:srgbClr val="F8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`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683BD1-D79F-4A45-8DD0-6AFF0A99E365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85800" y="2175955"/>
            <a:ext cx="7772400" cy="1548326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85800" y="3816357"/>
            <a:ext cx="6858000" cy="1028484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300"/>
              </a:spcAft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5800" y="1753038"/>
            <a:ext cx="5685739" cy="427038"/>
          </a:xfrm>
        </p:spPr>
        <p:txBody>
          <a:bodyPr anchor="b"/>
          <a:lstStyle>
            <a:lvl1pPr marL="0" indent="0">
              <a:buNone/>
              <a:defRPr sz="1400" b="1" i="0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548062" y="1107435"/>
            <a:ext cx="4910138" cy="300184"/>
          </a:xfrm>
        </p:spPr>
        <p:txBody>
          <a:bodyPr/>
          <a:lstStyle>
            <a:lvl1pPr marL="0" indent="0" algn="r">
              <a:buNone/>
              <a:defRPr sz="1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599889" y="5825241"/>
            <a:ext cx="3915461" cy="285398"/>
          </a:xfrm>
        </p:spPr>
        <p:txBody>
          <a:bodyPr>
            <a:noAutofit/>
          </a:bodyPr>
          <a:lstStyle>
            <a:lvl1pPr marL="0" indent="0" algn="r">
              <a:buNone/>
              <a:defRPr sz="14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599889" y="6110639"/>
            <a:ext cx="3915461" cy="248576"/>
          </a:xfrm>
        </p:spPr>
        <p:txBody>
          <a:bodyPr/>
          <a:lstStyle>
            <a:lvl1pPr marL="0" indent="0" algn="r">
              <a:buNone/>
              <a:defRPr sz="1000" b="1" i="0" baseline="0">
                <a:solidFill>
                  <a:schemeClr val="accent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EDB17F8-1829-D447-898E-8B317CE7392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3BF7-C3F2-40B2-8975-FB8B1BEA7DDB}" type="datetime1">
              <a:rPr lang="en-US" smtClean="0"/>
              <a:t>7/22/2020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9A423C-95DB-9D4C-B071-A182048A4B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6EECC6-655E-6740-8E69-25E6380D87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90EF7CB-D70E-4386-903B-CCBF3E48179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4974411-76E9-48EF-BA1D-2EF19484EE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37" y="5840164"/>
            <a:ext cx="3028950" cy="5748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E27E-EC96-1343-8657-7BA7779A16B7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9841" y="2300216"/>
            <a:ext cx="2949178" cy="356083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9841" y="700016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A4DE3D8-6CBA-314B-812E-1D5F4001F8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84272-981F-4A37-9643-75C0F1BB8F9E}" type="datetime1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3FB91E6-4454-1746-AB73-525A60072E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CFD4867-596C-1A4A-902B-A1F4BE95CC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69ADB13-F62B-46BE-B60A-2460A0DFBF3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C4792AC-7DB8-4641-8184-FDEBE00DF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5985910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DBA8FB-8FE8-8C4B-9849-1DE50B05BACD}"/>
              </a:ext>
            </a:extLst>
          </p:cNvPr>
          <p:cNvSpPr/>
          <p:nvPr userDrawn="1"/>
        </p:nvSpPr>
        <p:spPr>
          <a:xfrm>
            <a:off x="0" y="0"/>
            <a:ext cx="3940175" cy="6858000"/>
          </a:xfrm>
          <a:prstGeom prst="rect">
            <a:avLst/>
          </a:prstGeom>
          <a:solidFill>
            <a:srgbClr val="F8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503421" y="987426"/>
            <a:ext cx="401312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5F8EFC-A3D3-7649-82A9-321BBA5E33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5063-5619-4705-A1F8-E6C39B1F4C9A}" type="datetime1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570C7CC-3381-5149-B435-C0C536C6BC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71B1A05-0BDA-1948-B3BB-6E968577A2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DDF7F3A-84D3-47DE-BCEF-F03C5932752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7146EFF-3258-457B-914F-5F0728D3E6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5985910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8FCFB2-BD53-D64F-86A7-38BF3C33FA5D}"/>
              </a:ext>
            </a:extLst>
          </p:cNvPr>
          <p:cNvSpPr/>
          <p:nvPr userDrawn="1"/>
        </p:nvSpPr>
        <p:spPr>
          <a:xfrm>
            <a:off x="0" y="0"/>
            <a:ext cx="3940175" cy="6858000"/>
          </a:xfrm>
          <a:prstGeom prst="rect">
            <a:avLst/>
          </a:prstGeom>
          <a:solidFill>
            <a:srgbClr val="F8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9841" y="2743200"/>
            <a:ext cx="2949178" cy="3125788"/>
          </a:xfr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300"/>
              </a:spcAft>
              <a:buFont typeface="Arial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503421" y="987426"/>
            <a:ext cx="401312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57400"/>
            <a:ext cx="2949177" cy="60877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1" i="0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DB0A30B-98EC-A642-B792-4ED282548A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EF5EF-8AB0-488C-842E-3867FB0BC097}" type="datetime1">
              <a:rPr lang="en-US" smtClean="0"/>
              <a:t>7/22/2020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84E123A-61E8-684E-96E3-DD543BD29F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8B2FB90-192F-2143-91F4-52D9E5AE50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4908F92-D8BF-40E1-8EF5-418A44C58C9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CC8A159-EDCE-441D-8B9B-35D4DD991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5985910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CF521A-1872-4A42-9B15-6A03C73D6FA2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2400"/>
            </a:lvl1pPr>
            <a:lvl2pPr>
              <a:lnSpc>
                <a:spcPct val="100000"/>
              </a:lnSpc>
              <a:spcAft>
                <a:spcPts val="300"/>
              </a:spcAft>
              <a:defRPr sz="2400"/>
            </a:lvl2pPr>
            <a:lvl3pPr>
              <a:lnSpc>
                <a:spcPct val="100000"/>
              </a:lnSpc>
              <a:spcAft>
                <a:spcPts val="300"/>
              </a:spcAft>
              <a:defRPr sz="2000"/>
            </a:lvl3pPr>
            <a:lvl4pPr>
              <a:lnSpc>
                <a:spcPct val="100000"/>
              </a:lnSpc>
              <a:spcAft>
                <a:spcPts val="300"/>
              </a:spcAft>
              <a:defRPr sz="1800"/>
            </a:lvl4pPr>
            <a:lvl5pPr>
              <a:lnSpc>
                <a:spcPct val="100000"/>
              </a:lnSpc>
              <a:spcAft>
                <a:spcPts val="3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111748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B7AEAF3-6B8E-104E-8D86-9FE6849D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5BCD-0B21-4A4F-9838-3668B21902F4}" type="datetime1">
              <a:rPr lang="en-US" smtClean="0"/>
              <a:t>7/22/2020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DE2126-D26E-1B4C-9D85-AA24CC5B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3EE51C-C061-9C4C-A9DB-98800AC8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29936-5611-438E-A613-23689C5E17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6897950-1486-40D1-B888-C251F9707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6103871"/>
            <a:ext cx="2057400" cy="3904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900887-FCAB-0246-BB8A-3C489FDEA85C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61920"/>
            <a:ext cx="7886700" cy="3515042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sz="2400"/>
            </a:lvl1pPr>
            <a:lvl2pPr>
              <a:lnSpc>
                <a:spcPct val="100000"/>
              </a:lnSpc>
              <a:spcAft>
                <a:spcPts val="300"/>
              </a:spcAft>
              <a:defRPr sz="2400"/>
            </a:lvl2pPr>
            <a:lvl3pPr>
              <a:lnSpc>
                <a:spcPct val="100000"/>
              </a:lnSpc>
              <a:spcAft>
                <a:spcPts val="300"/>
              </a:spcAft>
              <a:defRPr sz="2000"/>
            </a:lvl3pPr>
            <a:lvl4pPr>
              <a:lnSpc>
                <a:spcPct val="100000"/>
              </a:lnSpc>
              <a:spcAft>
                <a:spcPts val="300"/>
              </a:spcAft>
              <a:defRPr sz="1800"/>
            </a:lvl4pPr>
            <a:lvl5pPr>
              <a:lnSpc>
                <a:spcPct val="100000"/>
              </a:lnSpc>
              <a:spcAft>
                <a:spcPts val="3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111748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28650" y="1825624"/>
            <a:ext cx="7886700" cy="836295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800" b="1" i="0" cap="none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390A36-F8FE-2A4C-BB0D-8B71AABEEF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2AF4-4436-4C67-B419-D472414CA5D3}" type="datetime1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21FF05-D14E-E245-9058-9ABE211685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F90891-E901-7849-A940-717924AFD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2347C73-4638-4A50-A75F-5334184042F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B4F6EF7-BFE7-4512-BB8B-B94F706B5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5985910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1D931-E662-5B46-A6DB-C7D3EBAE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D226A-455C-4225-8F76-9D03CDBD5BE0}" type="datetime1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57511-C74B-734A-9C72-04F4AE45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28FC-B187-7B49-BFF2-B5BCA5EF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743AB-01F3-4B34-897C-9C5976B30299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5ABFF2-BE78-5E4B-8C25-5CEF8A7B9BD9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Aft>
                <a:spcPts val="0"/>
              </a:spcAft>
              <a:defRPr sz="1600"/>
            </a:lvl4pPr>
            <a:lvl5pPr>
              <a:lnSpc>
                <a:spcPct val="100000"/>
              </a:lnSpc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1117482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Aft>
                <a:spcPts val="0"/>
              </a:spcAft>
              <a:defRPr sz="1600"/>
            </a:lvl4pPr>
            <a:lvl5pPr>
              <a:lnSpc>
                <a:spcPct val="100000"/>
              </a:lnSpc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8B1785F-DA6E-6140-942C-E3CD4394AB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0581-5281-450D-9736-3AC5A5145710}" type="datetime1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933CE82-DB46-A341-93CE-653564852B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4A9C191-77FB-284C-B9D6-BB482C3E62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C5E731B-4C0D-4BAC-AEC5-8D955F8C0DA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B9FD5FA-8A33-4B9E-BD52-B077F3D19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43" y="6049727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3AA611-8886-3D40-AC80-BEE07F5AB7F2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1015882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627634" y="1724025"/>
            <a:ext cx="3879850" cy="43513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4638294" y="1724025"/>
            <a:ext cx="3879850" cy="43513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661F1C-CD43-824D-A3B1-EB6C9DC7F71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F4E4-39E5-4CC4-B1E7-1EEEC4D7FC24}" type="datetime1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9E8E1E6-6DAA-B74B-B7A9-1A45336E72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F900DF0-C40A-BB4E-9F00-28CEE2D7CA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E95041A-9673-4BC1-BAED-E2BC87B16F2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90DB223-FBC2-4F66-936C-1657DC460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65" y="6039539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230BE1-B405-9F40-8F0E-68D1E32C9C63}"/>
              </a:ext>
            </a:extLst>
          </p:cNvPr>
          <p:cNvSpPr/>
          <p:nvPr userDrawn="1"/>
        </p:nvSpPr>
        <p:spPr>
          <a:xfrm>
            <a:off x="0" y="1836738"/>
            <a:ext cx="9144000" cy="5021262"/>
          </a:xfrm>
          <a:prstGeom prst="rect">
            <a:avLst/>
          </a:prstGeom>
          <a:solidFill>
            <a:srgbClr val="F8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`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FC9861-4FDF-D148-840E-6F888E97A62E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36739"/>
            <a:ext cx="3868340" cy="83407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b="1" i="0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70811"/>
            <a:ext cx="3868340" cy="351885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36739"/>
            <a:ext cx="3887391" cy="83407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400" b="1" i="0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670811"/>
            <a:ext cx="3887391" cy="351885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708143"/>
            <a:ext cx="7886700" cy="1128596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5DC989D-C70B-7749-A156-9A4B6B57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C529C-86DA-4653-8537-4D5B64C06516}" type="datetime1">
              <a:rPr lang="en-US" smtClean="0"/>
              <a:t>7/22/2020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0DCFE95-89B9-A04C-9E12-044E637C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C75AA671-75AE-4A42-9693-863D8552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6BD20-4D56-48FA-95E9-D6D5F59586A9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1FC521-92E5-8848-8081-DF83EFEBCBFF}"/>
              </a:ext>
            </a:extLst>
          </p:cNvPr>
          <p:cNvCxnSpPr/>
          <p:nvPr userDrawn="1"/>
        </p:nvCxnSpPr>
        <p:spPr>
          <a:xfrm>
            <a:off x="776288" y="527050"/>
            <a:ext cx="7591425" cy="1588"/>
          </a:xfrm>
          <a:prstGeom prst="line">
            <a:avLst/>
          </a:prstGeom>
          <a:ln>
            <a:solidFill>
              <a:srgbClr val="BCB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1117482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12AADFF-8537-F84A-A52C-4CCED099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D5CF-A157-480A-9BC4-19EB5C0F987F}" type="datetime1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101823D-158E-5A47-8760-1DF8740C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18ED09A-16E6-9042-9200-DFEB107E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839A4-974F-4DAF-886D-B548D5417B6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169AD2C-49B0-4916-B003-CD3D78E12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6029042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E7B952A-82D7-3D49-886E-EADA0C4F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AB26-A94B-4FC5-BE98-8F199F923C16}" type="datetime1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ACAFB8-F09D-1645-B73E-2825F7B4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F9FDEEE-2142-3942-89EF-9FD2BD70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AC271-1860-4A0F-9187-6D9418DE038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AB970D8-BE1F-4AA1-B0A8-C14A4065B8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7" y="5985910"/>
            <a:ext cx="2286000" cy="433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1D931-E662-5B46-A6DB-C7D3EBAED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787161-76B6-4167-9329-D8E02D113118}" type="datetime1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57511-C74B-734A-9C72-04F4AE45C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28FC-B187-7B49-BFF2-B5BCA5EFF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F8F8F"/>
                </a:solidFill>
              </a:defRPr>
            </a:lvl1pPr>
          </a:lstStyle>
          <a:p>
            <a:fld id="{8341EE97-1086-4264-808A-CF402BEDA5B0}" type="slidenum">
              <a:rPr lang="en-US"/>
              <a:pPr/>
              <a:t>‹#›</a:t>
            </a:fld>
            <a:endParaRPr lang="en-US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0" r:id="rId4"/>
    <p:sldLayoutId id="2147483834" r:id="rId5"/>
    <p:sldLayoutId id="2147483835" r:id="rId6"/>
    <p:sldLayoutId id="2147483836" r:id="rId7"/>
    <p:sldLayoutId id="2147483837" r:id="rId8"/>
    <p:sldLayoutId id="2147483840" r:id="rId9"/>
    <p:sldLayoutId id="2147483841" r:id="rId10"/>
    <p:sldLayoutId id="2147483842" r:id="rId11"/>
    <p:sldLayoutId id="2147483843" r:id="rId12"/>
  </p:sldLayoutIdLst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0.jpeg"/><Relationship Id="rId5" Type="http://schemas.openxmlformats.org/officeDocument/2006/relationships/hyperlink" Target="https://pixabay.com/go/?t=image-list-getty&amp;id=gm1163988630-319801845?utm_source=pixabay%26utm_medium=affiliate%26utm_campaign=SRP_image_sponsored%26referrer_url=https%253A//pixabay.com/images/search/solar%252520energy/%253Fpagi%253D2%26utm_term=solar%2520energy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hyperlink" Target="mailto:league@leaguelafayette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 noChangeArrowheads="1"/>
          </p:cNvSpPr>
          <p:nvPr>
            <p:ph type="ctrTitle"/>
          </p:nvPr>
        </p:nvSpPr>
        <p:spPr>
          <a:xfrm>
            <a:off x="685800" y="2176463"/>
            <a:ext cx="7772400" cy="1547812"/>
          </a:xfrm>
        </p:spPr>
        <p:txBody>
          <a:bodyPr/>
          <a:lstStyle/>
          <a:p>
            <a:pPr eaLnBrk="1" hangingPunct="1"/>
            <a:r>
              <a:rPr lang="en-US" altLang="en-US" dirty="0"/>
              <a:t>League of Women Voters of Greater Lafayette</a:t>
            </a:r>
          </a:p>
        </p:txBody>
      </p:sp>
      <p:sp>
        <p:nvSpPr>
          <p:cNvPr id="17410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16350"/>
            <a:ext cx="6858000" cy="1028700"/>
          </a:xfrm>
        </p:spPr>
        <p:txBody>
          <a:bodyPr/>
          <a:lstStyle/>
          <a:p>
            <a:pPr eaLnBrk="1" hangingPunct="1"/>
            <a:r>
              <a:rPr lang="en-US" altLang="en-US" dirty="0"/>
              <a:t>Empowering Voters.  Defending Democracy.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6801D-B1BC-B34F-A357-D6837D733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5686425" cy="427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Non-Partisan Political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7318B-CA9E-D64C-B54C-3C090F8C0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8063" y="1108075"/>
            <a:ext cx="4910137" cy="300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August 1, 2020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007F62-A6EE-2044-A130-0A33B0FE67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5897852"/>
            <a:ext cx="3914775" cy="2492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200" dirty="0"/>
              <a:t>www.leaguelafayette.org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48371A-4632-4A70-8BD6-AC4F71D7E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071F83"/>
              </a:buClr>
              <a:buSzPct val="100000"/>
              <a:buFont typeface="Wingdings" pitchFamily="2" charset="2"/>
              <a:buChar char="v"/>
            </a:pPr>
            <a:r>
              <a:rPr lang="en-US" dirty="0"/>
              <a:t>The League of Women Voters is a non-partisan organization of men and women that believes that an informed and involved citizenry is essential for a strong democracy.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1906A4-0FC8-48F2-9A77-B4D7673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834330"/>
          </a:xfrm>
        </p:spPr>
        <p:txBody>
          <a:bodyPr/>
          <a:lstStyle/>
          <a:p>
            <a:r>
              <a:rPr lang="en-US" dirty="0"/>
              <a:t>What is the League?</a:t>
            </a:r>
          </a:p>
        </p:txBody>
      </p:sp>
      <p:pic>
        <p:nvPicPr>
          <p:cNvPr id="7" name="Picture 6" descr="A picture containing building, person, standing, person&#10;&#10;Description automatically generated">
            <a:extLst>
              <a:ext uri="{FF2B5EF4-FFF2-40B4-BE49-F238E27FC236}">
                <a16:creationId xmlns:a16="http://schemas.microsoft.com/office/drawing/2014/main" id="{B9EF5AFD-3803-45D8-82B9-EE5CFF33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13" y="3623150"/>
            <a:ext cx="3028950" cy="2012786"/>
          </a:xfrm>
          <a:prstGeom prst="rect">
            <a:avLst/>
          </a:prstGeom>
        </p:spPr>
      </p:pic>
      <p:pic>
        <p:nvPicPr>
          <p:cNvPr id="11" name="Picture 1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174A4FE5-A50E-4790-A4FA-2B4C52CC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26" y="3429000"/>
            <a:ext cx="4461163" cy="2509404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225AA35-4ABE-4115-9C68-C8E8E7B7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www.leaguelafayette.org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54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FA8D0-B8F8-45AE-94F1-B27B9010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025"/>
            <a:ext cx="7886700" cy="11176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We register new voters, help voters obtain absentee ballots, hold candidate forums, educate on voting, develop voter guides, monitor the activities of our local election board, and act as poll observers.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18381-1BEE-4CF1-BBD7-5AC9DD31F0E5}"/>
              </a:ext>
            </a:extLst>
          </p:cNvPr>
          <p:cNvSpPr txBox="1"/>
          <p:nvPr/>
        </p:nvSpPr>
        <p:spPr>
          <a:xfrm>
            <a:off x="3602182" y="5338618"/>
            <a:ext cx="527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Consider joining and working with our Voter Services Committee.</a:t>
            </a:r>
          </a:p>
        </p:txBody>
      </p:sp>
      <p:pic>
        <p:nvPicPr>
          <p:cNvPr id="6" name="Picture 5" descr="A group of people in a tent&#10;&#10;Description automatically generated">
            <a:extLst>
              <a:ext uri="{FF2B5EF4-FFF2-40B4-BE49-F238E27FC236}">
                <a16:creationId xmlns:a16="http://schemas.microsoft.com/office/drawing/2014/main" id="{65A87083-D57C-4CFD-B5D7-2BEE27D8C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370031"/>
            <a:ext cx="4046226" cy="2276002"/>
          </a:xfrm>
          <a:prstGeom prst="rect">
            <a:avLst/>
          </a:prstGeom>
        </p:spPr>
      </p:pic>
      <p:pic>
        <p:nvPicPr>
          <p:cNvPr id="14" name="Picture 13" descr="A picture containing person, person, riding, young&#10;&#10;Description automatically generated">
            <a:extLst>
              <a:ext uri="{FF2B5EF4-FFF2-40B4-BE49-F238E27FC236}">
                <a16:creationId xmlns:a16="http://schemas.microsoft.com/office/drawing/2014/main" id="{1638DABF-39A0-444A-88EB-8DAAF2AF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38582" y="2355561"/>
            <a:ext cx="2862503" cy="2146877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262C73E-CE31-4343-8B78-156F5DF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www.leaguelafayette.org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3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88F49-4F43-4021-88C4-D11A2AF5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143"/>
            <a:ext cx="7886700" cy="64960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www.vote411.org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A7255E-8C6F-46DD-A247-F2A42C9B67FE}"/>
              </a:ext>
            </a:extLst>
          </p:cNvPr>
          <p:cNvGrpSpPr/>
          <p:nvPr/>
        </p:nvGrpSpPr>
        <p:grpSpPr>
          <a:xfrm>
            <a:off x="794327" y="1106802"/>
            <a:ext cx="7555345" cy="4978400"/>
            <a:chOff x="0" y="0"/>
            <a:chExt cx="6400801" cy="43914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AFE153-8C4E-48D8-B18C-5477737E552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400801" cy="3331464"/>
            </a:xfrm>
            <a:prstGeom prst="rect">
              <a:avLst/>
            </a:prstGeom>
          </p:spPr>
        </p:pic>
        <p:sp>
          <p:nvSpPr>
            <p:cNvPr id="6" name="Shape 9">
              <a:extLst>
                <a:ext uri="{FF2B5EF4-FFF2-40B4-BE49-F238E27FC236}">
                  <a16:creationId xmlns:a16="http://schemas.microsoft.com/office/drawing/2014/main" id="{DCED8E88-36A0-4C80-969B-BE1B57D90B56}"/>
                </a:ext>
              </a:extLst>
            </p:cNvPr>
            <p:cNvSpPr/>
            <p:nvPr/>
          </p:nvSpPr>
          <p:spPr>
            <a:xfrm>
              <a:off x="273196" y="370206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793EAE-5143-450D-B92A-AA80E7AF8B10}"/>
                </a:ext>
              </a:extLst>
            </p:cNvPr>
            <p:cNvSpPr/>
            <p:nvPr/>
          </p:nvSpPr>
          <p:spPr>
            <a:xfrm>
              <a:off x="420238" y="3633148"/>
              <a:ext cx="1954477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Nationwide candidate info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Shape 11">
              <a:extLst>
                <a:ext uri="{FF2B5EF4-FFF2-40B4-BE49-F238E27FC236}">
                  <a16:creationId xmlns:a16="http://schemas.microsoft.com/office/drawing/2014/main" id="{7F8A4915-5CE8-4ED1-BE3D-6A5C2E1CE671}"/>
                </a:ext>
              </a:extLst>
            </p:cNvPr>
            <p:cNvSpPr/>
            <p:nvPr/>
          </p:nvSpPr>
          <p:spPr>
            <a:xfrm>
              <a:off x="273196" y="387351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D1D15D-EA95-42F9-8FCD-25AB2EB6C755}"/>
                </a:ext>
              </a:extLst>
            </p:cNvPr>
            <p:cNvSpPr/>
            <p:nvPr/>
          </p:nvSpPr>
          <p:spPr>
            <a:xfrm>
              <a:off x="420238" y="3804598"/>
              <a:ext cx="1639768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Polling place locations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Shape 13">
              <a:extLst>
                <a:ext uri="{FF2B5EF4-FFF2-40B4-BE49-F238E27FC236}">
                  <a16:creationId xmlns:a16="http://schemas.microsoft.com/office/drawing/2014/main" id="{29A1BCA6-2183-43A2-B4D4-35976E9FDBBB}"/>
                </a:ext>
              </a:extLst>
            </p:cNvPr>
            <p:cNvSpPr/>
            <p:nvPr/>
          </p:nvSpPr>
          <p:spPr>
            <a:xfrm>
              <a:off x="273196" y="404496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9F8E9A-5231-4DE8-A020-CB4D34439261}"/>
                </a:ext>
              </a:extLst>
            </p:cNvPr>
            <p:cNvSpPr/>
            <p:nvPr/>
          </p:nvSpPr>
          <p:spPr>
            <a:xfrm>
              <a:off x="420238" y="3976048"/>
              <a:ext cx="2171510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Online voter registration tool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Shape 15">
              <a:extLst>
                <a:ext uri="{FF2B5EF4-FFF2-40B4-BE49-F238E27FC236}">
                  <a16:creationId xmlns:a16="http://schemas.microsoft.com/office/drawing/2014/main" id="{71E19A8A-BF81-4335-8E9D-38A278A7D484}"/>
                </a:ext>
              </a:extLst>
            </p:cNvPr>
            <p:cNvSpPr/>
            <p:nvPr/>
          </p:nvSpPr>
          <p:spPr>
            <a:xfrm>
              <a:off x="273196" y="421641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58782-F35B-4FA3-AEAA-41DEBC38D7A9}"/>
                </a:ext>
              </a:extLst>
            </p:cNvPr>
            <p:cNvSpPr/>
            <p:nvPr/>
          </p:nvSpPr>
          <p:spPr>
            <a:xfrm>
              <a:off x="420238" y="4147498"/>
              <a:ext cx="1220448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ID requirements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Shape 500">
              <a:extLst>
                <a:ext uri="{FF2B5EF4-FFF2-40B4-BE49-F238E27FC236}">
                  <a16:creationId xmlns:a16="http://schemas.microsoft.com/office/drawing/2014/main" id="{B949664A-B556-47F9-A0FD-FC5A7909FA7D}"/>
                </a:ext>
              </a:extLst>
            </p:cNvPr>
            <p:cNvSpPr/>
            <p:nvPr/>
          </p:nvSpPr>
          <p:spPr>
            <a:xfrm>
              <a:off x="389" y="3319249"/>
              <a:ext cx="6400411" cy="107103"/>
            </a:xfrm>
            <a:custGeom>
              <a:avLst/>
              <a:gdLst/>
              <a:ahLst/>
              <a:cxnLst/>
              <a:rect l="0" t="0" r="0" b="0"/>
              <a:pathLst>
                <a:path w="6400411" h="107103">
                  <a:moveTo>
                    <a:pt x="0" y="0"/>
                  </a:moveTo>
                  <a:lnTo>
                    <a:pt x="6400411" y="0"/>
                  </a:lnTo>
                  <a:lnTo>
                    <a:pt x="6400411" y="107103"/>
                  </a:lnTo>
                  <a:lnTo>
                    <a:pt x="0" y="10710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37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8DD76D-3EF3-46F6-AD80-57BA8082F40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058893" y="3543676"/>
              <a:ext cx="2152650" cy="847725"/>
            </a:xfrm>
            <a:prstGeom prst="rect">
              <a:avLst/>
            </a:prstGeom>
          </p:spPr>
        </p:pic>
        <p:sp>
          <p:nvSpPr>
            <p:cNvPr id="16" name="Shape 20">
              <a:extLst>
                <a:ext uri="{FF2B5EF4-FFF2-40B4-BE49-F238E27FC236}">
                  <a16:creationId xmlns:a16="http://schemas.microsoft.com/office/drawing/2014/main" id="{70227EA5-EB8A-40B0-9271-0C0E61DA32E1}"/>
                </a:ext>
              </a:extLst>
            </p:cNvPr>
            <p:cNvSpPr/>
            <p:nvPr/>
          </p:nvSpPr>
          <p:spPr>
            <a:xfrm>
              <a:off x="2275505" y="370206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27D141-05E2-4247-B399-7E71F96BC472}"/>
                </a:ext>
              </a:extLst>
            </p:cNvPr>
            <p:cNvSpPr/>
            <p:nvPr/>
          </p:nvSpPr>
          <p:spPr>
            <a:xfrm>
              <a:off x="2422547" y="3633148"/>
              <a:ext cx="1489811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Absentee ballot info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Shape 22">
              <a:extLst>
                <a:ext uri="{FF2B5EF4-FFF2-40B4-BE49-F238E27FC236}">
                  <a16:creationId xmlns:a16="http://schemas.microsoft.com/office/drawing/2014/main" id="{1EBD83CD-F6BD-4300-9D75-EEBB87B4ADE7}"/>
                </a:ext>
              </a:extLst>
            </p:cNvPr>
            <p:cNvSpPr/>
            <p:nvPr/>
          </p:nvSpPr>
          <p:spPr>
            <a:xfrm>
              <a:off x="2275505" y="387351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2ED1F7-0B3B-4018-8423-EAC5971006B4}"/>
                </a:ext>
              </a:extLst>
            </p:cNvPr>
            <p:cNvSpPr/>
            <p:nvPr/>
          </p:nvSpPr>
          <p:spPr>
            <a:xfrm>
              <a:off x="2422547" y="3804598"/>
              <a:ext cx="1435973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Ballot measure info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Shape 24">
              <a:extLst>
                <a:ext uri="{FF2B5EF4-FFF2-40B4-BE49-F238E27FC236}">
                  <a16:creationId xmlns:a16="http://schemas.microsoft.com/office/drawing/2014/main" id="{E193BB0B-6FB4-45DD-81C7-F59D34378947}"/>
                </a:ext>
              </a:extLst>
            </p:cNvPr>
            <p:cNvSpPr/>
            <p:nvPr/>
          </p:nvSpPr>
          <p:spPr>
            <a:xfrm>
              <a:off x="2275505" y="404496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4F2F8C-7C1A-4618-B5B1-A0D9050A5655}"/>
                </a:ext>
              </a:extLst>
            </p:cNvPr>
            <p:cNvSpPr/>
            <p:nvPr/>
          </p:nvSpPr>
          <p:spPr>
            <a:xfrm>
              <a:off x="2422547" y="3976048"/>
              <a:ext cx="1476218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Early voting options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Shape 26">
              <a:extLst>
                <a:ext uri="{FF2B5EF4-FFF2-40B4-BE49-F238E27FC236}">
                  <a16:creationId xmlns:a16="http://schemas.microsoft.com/office/drawing/2014/main" id="{156CA544-F350-4FC9-9EDD-540DDE2072EE}"/>
                </a:ext>
              </a:extLst>
            </p:cNvPr>
            <p:cNvSpPr/>
            <p:nvPr/>
          </p:nvSpPr>
          <p:spPr>
            <a:xfrm>
              <a:off x="2275505" y="4216418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38100" h="38100">
                  <a:moveTo>
                    <a:pt x="19050" y="0"/>
                  </a:moveTo>
                  <a:cubicBezTo>
                    <a:pt x="24311" y="0"/>
                    <a:pt x="28801" y="1860"/>
                    <a:pt x="32520" y="5580"/>
                  </a:cubicBezTo>
                  <a:cubicBezTo>
                    <a:pt x="36240" y="9299"/>
                    <a:pt x="38100" y="13789"/>
                    <a:pt x="38100" y="19050"/>
                  </a:cubicBezTo>
                  <a:cubicBezTo>
                    <a:pt x="38100" y="24311"/>
                    <a:pt x="36240" y="28801"/>
                    <a:pt x="32520" y="32520"/>
                  </a:cubicBezTo>
                  <a:cubicBezTo>
                    <a:pt x="28801" y="36240"/>
                    <a:pt x="24311" y="38100"/>
                    <a:pt x="19050" y="38100"/>
                  </a:cubicBezTo>
                  <a:cubicBezTo>
                    <a:pt x="13789" y="38100"/>
                    <a:pt x="9299" y="36240"/>
                    <a:pt x="5580" y="32520"/>
                  </a:cubicBezTo>
                  <a:cubicBezTo>
                    <a:pt x="1860" y="28801"/>
                    <a:pt x="0" y="24311"/>
                    <a:pt x="0" y="19050"/>
                  </a:cubicBezTo>
                  <a:cubicBezTo>
                    <a:pt x="0" y="13789"/>
                    <a:pt x="1860" y="9299"/>
                    <a:pt x="5580" y="5580"/>
                  </a:cubicBezTo>
                  <a:cubicBezTo>
                    <a:pt x="9299" y="1860"/>
                    <a:pt x="13789" y="0"/>
                    <a:pt x="190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C8E693-1F44-43BB-8D22-2DE2CE13F732}"/>
                </a:ext>
              </a:extLst>
            </p:cNvPr>
            <p:cNvSpPr/>
            <p:nvPr/>
          </p:nvSpPr>
          <p:spPr>
            <a:xfrm>
              <a:off x="2422547" y="4147498"/>
              <a:ext cx="1046028" cy="203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Election dates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D68B637C-50BF-4438-AFD5-CB73FF9F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www.leaguelafayette.org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80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FA8D0-B8F8-45AE-94F1-B27B9010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025"/>
            <a:ext cx="7886700" cy="11176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We educate and advocate on environmental issues such as • recycling, • water quality, • sustainable use of the Wabash River, • climate change, • renewable energy, and more!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1574094-2E6E-4613-9CC7-E168EB46A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861" y="2299849"/>
            <a:ext cx="2735539" cy="2317747"/>
          </a:xfrm>
        </p:spPr>
      </p:pic>
      <p:pic>
        <p:nvPicPr>
          <p:cNvPr id="7" name="Picture 6" descr="Wabash River at Lafayette 2000_8.jpg">
            <a:extLst>
              <a:ext uri="{FF2B5EF4-FFF2-40B4-BE49-F238E27FC236}">
                <a16:creationId xmlns:a16="http://schemas.microsoft.com/office/drawing/2014/main" id="{192DBCD6-21DB-43D9-BBD7-F8EC1E097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80" y="2299849"/>
            <a:ext cx="2900893" cy="2317747"/>
          </a:xfrm>
          <a:prstGeom prst="rect">
            <a:avLst/>
          </a:prstGeom>
        </p:spPr>
      </p:pic>
      <p:pic>
        <p:nvPicPr>
          <p:cNvPr id="9" name="Picture 4">
            <a:hlinkClick r:id="rId5"/>
            <a:extLst>
              <a:ext uri="{FF2B5EF4-FFF2-40B4-BE49-F238E27FC236}">
                <a16:creationId xmlns:a16="http://schemas.microsoft.com/office/drawing/2014/main" id="{46FDA7C7-50A7-4D9C-B9EE-9AD840EC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251" y="2299849"/>
            <a:ext cx="2918462" cy="23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A79405-DE4A-42D7-9A2A-719AB84D915E}"/>
              </a:ext>
            </a:extLst>
          </p:cNvPr>
          <p:cNvSpPr txBox="1"/>
          <p:nvPr/>
        </p:nvSpPr>
        <p:spPr>
          <a:xfrm>
            <a:off x="3602182" y="5338618"/>
            <a:ext cx="527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Consider joining and working with our Environment &amp; Sustainability Committee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A93CC3F-A559-4FE3-A7B2-78623281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www.leaguelafayette.org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56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B05764-BEA6-45B0-9EA8-F7E48AB77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456" y="720918"/>
            <a:ext cx="5042477" cy="38586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2754A-E65D-4FD8-96E1-7D40E39C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www.leaguelafayette.org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B3B4F-7B7B-4473-9D91-4004012BD165}"/>
              </a:ext>
            </a:extLst>
          </p:cNvPr>
          <p:cNvSpPr txBox="1"/>
          <p:nvPr/>
        </p:nvSpPr>
        <p:spPr>
          <a:xfrm>
            <a:off x="5469040" y="1467463"/>
            <a:ext cx="33335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Want to explore joining the League and contribute to your new community?</a:t>
            </a:r>
          </a:p>
          <a:p>
            <a:endParaRPr lang="en-US" sz="2400" dirty="0"/>
          </a:p>
          <a:p>
            <a:r>
              <a:rPr lang="en-US" sz="2400" dirty="0"/>
              <a:t>Purdue students are welcome.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2A7FC-CEB0-4FFC-BF18-01B06C0307F8}"/>
              </a:ext>
            </a:extLst>
          </p:cNvPr>
          <p:cNvSpPr txBox="1"/>
          <p:nvPr/>
        </p:nvSpPr>
        <p:spPr>
          <a:xfrm>
            <a:off x="341456" y="4785974"/>
            <a:ext cx="784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Contact us today for more information about the League</a:t>
            </a:r>
            <a:r>
              <a:rPr lang="en-US" dirty="0"/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25AE9-6208-4C4F-A806-040B14FF97D0}"/>
              </a:ext>
            </a:extLst>
          </p:cNvPr>
          <p:cNvSpPr/>
          <p:nvPr/>
        </p:nvSpPr>
        <p:spPr>
          <a:xfrm>
            <a:off x="3674959" y="3244334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Lato" panose="020F0502020204030203" pitchFamily="34" charset="0"/>
              </a:rPr>
              <a:t>(765) 268-0817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BA7EA5-C682-4D7A-8751-AA48FD17022F}"/>
              </a:ext>
            </a:extLst>
          </p:cNvPr>
          <p:cNvSpPr/>
          <p:nvPr/>
        </p:nvSpPr>
        <p:spPr>
          <a:xfrm>
            <a:off x="923705" y="5643199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ato" panose="020F0502020204030203" pitchFamily="34" charset="0"/>
              </a:rPr>
              <a:t>Phone: (765) 268-0817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A6752-5ED1-4831-ACB4-EECCF82A1F9F}"/>
              </a:ext>
            </a:extLst>
          </p:cNvPr>
          <p:cNvSpPr/>
          <p:nvPr/>
        </p:nvSpPr>
        <p:spPr>
          <a:xfrm>
            <a:off x="3882093" y="5647987"/>
            <a:ext cx="3705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Lato" panose="020F0502020204030203" pitchFamily="34" charset="0"/>
                <a:hlinkClick r:id="rId4"/>
              </a:rPr>
              <a:t>Email: League@leaguelafayette.org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18DBE1-EB87-4B62-9423-C36EC5359858}"/>
              </a:ext>
            </a:extLst>
          </p:cNvPr>
          <p:cNvSpPr/>
          <p:nvPr/>
        </p:nvSpPr>
        <p:spPr>
          <a:xfrm>
            <a:off x="1900239" y="5247639"/>
            <a:ext cx="437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P.O. Box 2085, West Lafayette, IN 47996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127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UD3s3VKo"/>
  <p:tag name="ARTICULATE_SLIDE_COUNT" val="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LWV Theme Colors 1">
      <a:dk1>
        <a:srgbClr val="323232"/>
      </a:dk1>
      <a:lt1>
        <a:srgbClr val="FFFFFF"/>
      </a:lt1>
      <a:dk2>
        <a:srgbClr val="005498"/>
      </a:dk2>
      <a:lt2>
        <a:srgbClr val="F7F6F4"/>
      </a:lt2>
      <a:accent1>
        <a:srgbClr val="D51F3B"/>
      </a:accent1>
      <a:accent2>
        <a:srgbClr val="005498"/>
      </a:accent2>
      <a:accent3>
        <a:srgbClr val="7D7667"/>
      </a:accent3>
      <a:accent4>
        <a:srgbClr val="BBB19F"/>
      </a:accent4>
      <a:accent5>
        <a:srgbClr val="D51F3B"/>
      </a:accent5>
      <a:accent6>
        <a:srgbClr val="005498"/>
      </a:accent6>
      <a:hlink>
        <a:srgbClr val="005498"/>
      </a:hlink>
      <a:folHlink>
        <a:srgbClr val="7D7667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228</Words>
  <Application>Microsoft Office PowerPoint</Application>
  <PresentationFormat>On-screen Show (4:3)</PresentationFormat>
  <Paragraphs>34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Georgia</vt:lpstr>
      <vt:lpstr>Lato</vt:lpstr>
      <vt:lpstr>Wingdings</vt:lpstr>
      <vt:lpstr>Office Theme</vt:lpstr>
      <vt:lpstr>League of Women Voters of Greater Lafayette</vt:lpstr>
      <vt:lpstr>What is the League?</vt:lpstr>
      <vt:lpstr>We register new voters, help voters obtain absentee ballots, hold candidate forums, educate on voting, develop voter guides, monitor the activities of our local election board, and act as poll observers.</vt:lpstr>
      <vt:lpstr>www.vote411.org</vt:lpstr>
      <vt:lpstr>We educate and advocate on environmental issues such as • recycling, • water quality, • sustainable use of the Wabash River, • climate change, • renewable energy, and more!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Example Lorem Ipusum Dolor Set</dc:title>
  <dc:creator>Kayla Vix</dc:creator>
  <cp:lastModifiedBy>Fordell, Delaney</cp:lastModifiedBy>
  <cp:revision>12</cp:revision>
  <dcterms:modified xsi:type="dcterms:W3CDTF">2020-07-22T20:24:47Z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5A4ECB8A-164C-4B90-9B11-08F1C656B62C</vt:lpwstr>
  </property>
  <property fmtid="{D5CDD505-2E9C-101B-9397-08002B2CF9AE}" pid="3" name="ArticulatePath">
    <vt:lpwstr>LWV Presentation Template</vt:lpwstr>
  </property>
</Properties>
</file>