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94" r:id="rId4"/>
    <p:sldId id="278" r:id="rId5"/>
    <p:sldId id="291" r:id="rId6"/>
    <p:sldId id="292" r:id="rId7"/>
    <p:sldId id="288" r:id="rId8"/>
    <p:sldId id="290" r:id="rId9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77416" autoAdjust="0"/>
  </p:normalViewPr>
  <p:slideViewPr>
    <p:cSldViewPr>
      <p:cViewPr varScale="1">
        <p:scale>
          <a:sx n="88" d="100"/>
          <a:sy n="88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September 9, 2011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13,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13, 2011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940A4-D5A3-4C9A-92BB-9C87A885F461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1800" dirty="0"/>
              <a:t>Formerly the Mentoring Institute</a:t>
            </a:r>
          </a:p>
          <a:p>
            <a:pPr>
              <a:buFontTx/>
              <a:buChar char="•"/>
            </a:pPr>
            <a:r>
              <a:rPr lang="en-US" sz="1800" dirty="0"/>
              <a:t>Contact me with questions or concerns</a:t>
            </a: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13, 2011</a:t>
            </a:r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2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690" y="4373562"/>
            <a:ext cx="5557520" cy="4450292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1500" dirty="0"/>
              <a:t>Welcome and thanks for attending</a:t>
            </a:r>
          </a:p>
          <a:p>
            <a:pPr defTabSz="923015">
              <a:buFont typeface="Arial" pitchFamily="34" charset="0"/>
              <a:buChar char="•"/>
              <a:defRPr/>
            </a:pPr>
            <a:r>
              <a:rPr lang="en-US" sz="1500" dirty="0"/>
              <a:t>Introductions</a:t>
            </a:r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Barb</a:t>
            </a:r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Chris, Executive Director</a:t>
            </a:r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Tricia, Secretary</a:t>
            </a:r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LT Members, if present</a:t>
            </a:r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Senior Faculty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>
              <a:buFont typeface="Arial" pitchFamily="34" charset="0"/>
              <a:buChar char="•"/>
            </a:pPr>
            <a:r>
              <a:rPr lang="en-US" sz="1500" dirty="0"/>
              <a:t>ADVANCE has many initiatives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/>
              <a:t>Check our website for many different activities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FAST is part of Goal #2</a:t>
            </a:r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Mentoring and Professional Development has shown to be effective for retention</a:t>
            </a:r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FAST format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Meet once/month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Same day and time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Different rooms and topics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All newly hired professors 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Second year faculty who requested 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One or more senior faculty per College/School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Confidentiality 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13, 2011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Flyer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Agenda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Moody is on the ADVANCE External Advisory Board and comes to campus occasionally.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Different sections apply to different participants in the mentoring relationship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Other Moody publications are available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Post Cards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More information is available on ADVANCE website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Summary refers to the following three publications.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13, 2011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One copy per group</a:t>
            </a:r>
          </a:p>
          <a:p>
            <a:r>
              <a:rPr lang="en-US" sz="1800" dirty="0"/>
              <a:t>Available on line and the link is in the Summary document at the end.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13, 2011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13,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59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13,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0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You will get to pick the other topics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13, 2011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See flyer for FAST dates and rooms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Other activities might happen during this time in your College/School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Mentor might be assigned in your unit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13,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736725"/>
          </a:xfrm>
        </p:spPr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Faculty Advancement, Success and Tenure (FAST)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/>
              <a:t>Barbara Clark</a:t>
            </a:r>
          </a:p>
          <a:p>
            <a:r>
              <a:rPr lang="en-US" dirty="0" smtClean="0"/>
              <a:t>BarbClark@purdue.edu</a:t>
            </a:r>
            <a:endParaRPr lang="en-US" dirty="0"/>
          </a:p>
          <a:p>
            <a:r>
              <a:rPr lang="en-US" dirty="0" smtClean="0"/>
              <a:t>September 13, 2011</a:t>
            </a:r>
            <a:endParaRPr lang="en-US" dirty="0"/>
          </a:p>
        </p:txBody>
      </p:sp>
      <p:pic>
        <p:nvPicPr>
          <p:cNvPr id="5" name="Picture 4" descr="BarbClark_Medi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2438400"/>
            <a:ext cx="1889760" cy="2362200"/>
          </a:xfrm>
          <a:prstGeom prst="rect">
            <a:avLst/>
          </a:prstGeom>
        </p:spPr>
      </p:pic>
      <p:pic>
        <p:nvPicPr>
          <p:cNvPr id="6" name="Picture 5" descr="cid:image001.jpg@01CB0ED7.38D67F5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667000"/>
            <a:ext cx="325790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ADVANCE-Purdue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NSF Grant started in October 2008</a:t>
            </a:r>
          </a:p>
          <a:p>
            <a:pPr lvl="1"/>
            <a:r>
              <a:rPr lang="en-US" dirty="0"/>
              <a:t>$3.92 M over 5 years</a:t>
            </a:r>
          </a:p>
          <a:p>
            <a:pPr lvl="1"/>
            <a:r>
              <a:rPr lang="en-US" b="1" dirty="0"/>
              <a:t>Goal 1 </a:t>
            </a:r>
            <a:r>
              <a:rPr lang="en-US" dirty="0"/>
              <a:t>– Recruit STEM faculty women, especially women of color</a:t>
            </a:r>
          </a:p>
          <a:p>
            <a:pPr lvl="1"/>
            <a:r>
              <a:rPr lang="en-US" b="1" dirty="0"/>
              <a:t>Goal 2 </a:t>
            </a:r>
            <a:r>
              <a:rPr lang="en-US" dirty="0"/>
              <a:t>– Ensure the success of all faculty especially women in STEM</a:t>
            </a:r>
          </a:p>
          <a:p>
            <a:pPr lvl="1"/>
            <a:r>
              <a:rPr lang="en-US" b="1" dirty="0"/>
              <a:t>Goal 3 </a:t>
            </a:r>
            <a:r>
              <a:rPr lang="en-US" dirty="0"/>
              <a:t>– Engage all faculty in transforming the institution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smtClean="0"/>
              <a:t>Demystifying the Profession:  Helping Junior Faculty Succeed </a:t>
            </a:r>
            <a:r>
              <a:rPr lang="en-US" dirty="0" smtClean="0"/>
              <a:t>by </a:t>
            </a:r>
            <a:r>
              <a:rPr lang="en-US" dirty="0"/>
              <a:t>JoAnn Moody</a:t>
            </a:r>
          </a:p>
          <a:p>
            <a:pPr lvl="0"/>
            <a:r>
              <a:rPr lang="en-US" b="1" i="1" dirty="0" smtClean="0"/>
              <a:t>ADVANCE Postcards </a:t>
            </a:r>
            <a:r>
              <a:rPr lang="en-US" dirty="0" smtClean="0"/>
              <a:t>from ADVANCE-Purdue</a:t>
            </a:r>
            <a:endParaRPr lang="en-US" dirty="0"/>
          </a:p>
          <a:p>
            <a:pPr lvl="0"/>
            <a:r>
              <a:rPr lang="en-US" b="1" i="1" dirty="0"/>
              <a:t>Summary of </a:t>
            </a:r>
            <a:r>
              <a:rPr lang="en-US" b="1" i="1" dirty="0" smtClean="0"/>
              <a:t>Guides </a:t>
            </a:r>
            <a:r>
              <a:rPr lang="en-US" b="1" i="1" dirty="0"/>
              <a:t>on </a:t>
            </a:r>
            <a:r>
              <a:rPr lang="en-US" b="1" i="1" dirty="0" smtClean="0"/>
              <a:t>Mentoring </a:t>
            </a:r>
            <a:r>
              <a:rPr lang="en-US" dirty="0"/>
              <a:t>compiled by Barb Clark</a:t>
            </a:r>
          </a:p>
          <a:p>
            <a:endParaRPr lang="en-US" dirty="0"/>
          </a:p>
        </p:txBody>
      </p:sp>
      <p:pic>
        <p:nvPicPr>
          <p:cNvPr id="41987" name="Picture 3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343400"/>
            <a:ext cx="1546917" cy="228600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665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Giving and Getting Career Advice:  A guide for Junior and Senior Faculty </a:t>
            </a:r>
            <a:r>
              <a:rPr lang="en-US" dirty="0" smtClean="0"/>
              <a:t>by ADVANCE at University of Michigan</a:t>
            </a:r>
          </a:p>
          <a:p>
            <a:pPr lvl="0"/>
            <a:r>
              <a:rPr lang="en-US" b="1" i="1" dirty="0" smtClean="0"/>
              <a:t>Mentoring </a:t>
            </a:r>
            <a:r>
              <a:rPr lang="en-US" b="1" i="1" dirty="0"/>
              <a:t>Guide, A Guide for </a:t>
            </a:r>
            <a:r>
              <a:rPr lang="en-US" b="1" i="1" dirty="0" smtClean="0"/>
              <a:t>Mentors</a:t>
            </a:r>
            <a:r>
              <a:rPr lang="en-US" dirty="0" smtClean="0"/>
              <a:t>, Center for Health Leadership &amp; Practice, Public Health Institute, Oakland, CA</a:t>
            </a:r>
            <a:endParaRPr lang="en-US" dirty="0"/>
          </a:p>
          <a:p>
            <a:pPr lvl="0"/>
            <a:r>
              <a:rPr lang="en-US" b="1" i="1" dirty="0"/>
              <a:t>Mentoring Guide, A Guide for Protégés</a:t>
            </a:r>
            <a:r>
              <a:rPr lang="en-US" dirty="0"/>
              <a:t>, Center for Health Leadership &amp; Practice, Public Health Institute, Oakland, CA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of Assistant Professors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sz="2800" b="1" dirty="0" smtClean="0"/>
              <a:t>Cheryl Cooky</a:t>
            </a:r>
            <a:r>
              <a:rPr lang="en-US" sz="2800" dirty="0" smtClean="0"/>
              <a:t>, Health and Kinesiology, College of Health and Human Sciences</a:t>
            </a:r>
          </a:p>
          <a:p>
            <a:r>
              <a:rPr lang="en-US" sz="2800" b="1" dirty="0" smtClean="0"/>
              <a:t>Nancy Emery</a:t>
            </a:r>
            <a:r>
              <a:rPr lang="en-US" sz="2800" dirty="0" smtClean="0"/>
              <a:t>, Botany and Plant Pathology, College of Agriculture and Biology, College of Science</a:t>
            </a:r>
          </a:p>
          <a:p>
            <a:r>
              <a:rPr lang="en-US" sz="2800" b="1" dirty="0" smtClean="0"/>
              <a:t>Aaron Patton</a:t>
            </a:r>
            <a:r>
              <a:rPr lang="en-US" sz="2800" dirty="0" smtClean="0"/>
              <a:t>, Agronomy, College of Agriculture</a:t>
            </a:r>
          </a:p>
          <a:p>
            <a:r>
              <a:rPr lang="en-US" sz="2800" b="1" dirty="0" smtClean="0"/>
              <a:t>Sandra Sydnor-Bousso</a:t>
            </a:r>
            <a:r>
              <a:rPr lang="en-US" sz="2800" dirty="0" smtClean="0"/>
              <a:t>, Hospitality &amp; Tourism Management, College of Health and Human Sciences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14900"/>
            <a:ext cx="1143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35329"/>
            <a:ext cx="1228883" cy="169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4914900"/>
            <a:ext cx="1224643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935329"/>
            <a:ext cx="1225511" cy="169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96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yourself.</a:t>
            </a:r>
          </a:p>
          <a:p>
            <a:r>
              <a:rPr lang="en-US" dirty="0" smtClean="0"/>
              <a:t>What is your experience with mentoring at Purdue?</a:t>
            </a:r>
          </a:p>
          <a:p>
            <a:r>
              <a:rPr lang="en-US" dirty="0" smtClean="0"/>
              <a:t>What do you know now that you wish you had known when you first started at Purdue?</a:t>
            </a:r>
          </a:p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091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r>
              <a:rPr lang="en-US" b="1" dirty="0" smtClean="0"/>
              <a:t>Promotion and Tenure</a:t>
            </a:r>
            <a:endParaRPr lang="en-US" dirty="0" smtClean="0"/>
          </a:p>
          <a:p>
            <a:pPr lvl="1"/>
            <a:r>
              <a:rPr lang="en-US" dirty="0" smtClean="0"/>
              <a:t>October 18</a:t>
            </a:r>
            <a:r>
              <a:rPr lang="en-US" baseline="30000" dirty="0" smtClean="0"/>
              <a:t>th</a:t>
            </a:r>
            <a:r>
              <a:rPr lang="en-US" dirty="0" smtClean="0"/>
              <a:t>,  STEW 314</a:t>
            </a:r>
          </a:p>
          <a:p>
            <a:pPr lvl="2"/>
            <a:r>
              <a:rPr lang="en-US" dirty="0" smtClean="0"/>
              <a:t>Klod Kokini, Associate Dean for Academic Affairs, Professor of Mechanical Engineering, College of Engineering</a:t>
            </a:r>
          </a:p>
          <a:p>
            <a:pPr lvl="2"/>
            <a:r>
              <a:rPr lang="en-US" dirty="0" smtClean="0"/>
              <a:t>Beverly Davenport Sypher, Vice-Provost for Faculty Affairs, Susan </a:t>
            </a:r>
            <a:r>
              <a:rPr lang="en-US" dirty="0" err="1" smtClean="0"/>
              <a:t>Bulkeley</a:t>
            </a:r>
            <a:r>
              <a:rPr lang="en-US" dirty="0" smtClean="0"/>
              <a:t> Butler Chair for Leadership Excellence, Professor of Communication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998" y="4953000"/>
            <a:ext cx="1358973" cy="1698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90600"/>
            <a:ext cx="1219200" cy="170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495800"/>
          </a:xfrm>
        </p:spPr>
        <p:txBody>
          <a:bodyPr/>
          <a:lstStyle/>
          <a:p>
            <a:r>
              <a:rPr lang="en-US" dirty="0" smtClean="0"/>
              <a:t>FAST will meet monthly</a:t>
            </a:r>
          </a:p>
          <a:p>
            <a:r>
              <a:rPr lang="en-US" dirty="0" smtClean="0"/>
              <a:t>Use Common Free Hour to meet with mentor</a:t>
            </a:r>
          </a:p>
          <a:p>
            <a:r>
              <a:rPr lang="en-US" dirty="0" smtClean="0"/>
              <a:t>Future topics will be generated by you</a:t>
            </a:r>
          </a:p>
          <a:p>
            <a:r>
              <a:rPr lang="en-US" dirty="0" smtClean="0"/>
              <a:t>ADVANCE materials are on website</a:t>
            </a:r>
          </a:p>
          <a:p>
            <a:r>
              <a:rPr lang="en-US" dirty="0" smtClean="0"/>
              <a:t>Please complete the evaluations</a:t>
            </a:r>
            <a:endParaRPr lang="en-US" dirty="0"/>
          </a:p>
        </p:txBody>
      </p:sp>
      <p:pic>
        <p:nvPicPr>
          <p:cNvPr id="4" name="Picture 3" descr="Mentoring%20Institu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79175"/>
            <a:ext cx="9144000" cy="25788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1681</TotalTime>
  <Words>556</Words>
  <Application>Microsoft Office PowerPoint</Application>
  <PresentationFormat>On-screen Show (4:3)</PresentationFormat>
  <Paragraphs>100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Teamwork</vt:lpstr>
      <vt:lpstr> Faculty Advancement, Success and Tenure (FAST)</vt:lpstr>
      <vt:lpstr>ADVANCE-Purdue Goals</vt:lpstr>
      <vt:lpstr>FAST Materials</vt:lpstr>
      <vt:lpstr>Materials Continued</vt:lpstr>
      <vt:lpstr>Panel of Assistant Professors</vt:lpstr>
      <vt:lpstr>Questions for the Panel</vt:lpstr>
      <vt:lpstr>Upcoming Events</vt:lpstr>
      <vt:lpstr>Wrap Up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bclark3</cp:lastModifiedBy>
  <cp:revision>92</cp:revision>
  <cp:lastPrinted>2011-09-09T19:54:52Z</cp:lastPrinted>
  <dcterms:created xsi:type="dcterms:W3CDTF">2008-05-05T13:47:03Z</dcterms:created>
  <dcterms:modified xsi:type="dcterms:W3CDTF">2011-09-09T20:35:32Z</dcterms:modified>
</cp:coreProperties>
</file>