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5"/>
  </p:notesMasterIdLst>
  <p:handoutMasterIdLst>
    <p:handoutMasterId r:id="rId6"/>
  </p:handoutMasterIdLst>
  <p:sldIdLst>
    <p:sldId id="297" r:id="rId2"/>
    <p:sldId id="295" r:id="rId3"/>
    <p:sldId id="296" r:id="rId4"/>
  </p:sldIdLst>
  <p:sldSz cx="9144000" cy="6858000" type="screen4x3"/>
  <p:notesSz cx="6946900" cy="9207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1" autoAdjust="0"/>
    <p:restoredTop sz="77416" autoAdjust="0"/>
  </p:normalViewPr>
  <p:slideViewPr>
    <p:cSldViewPr>
      <p:cViewPr>
        <p:scale>
          <a:sx n="94" d="100"/>
          <a:sy n="94" d="100"/>
        </p:scale>
        <p:origin x="-46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2" y="-84"/>
      </p:cViewPr>
      <p:guideLst>
        <p:guide orient="horz" pos="2900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30188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0" y="0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r">
              <a:defRPr sz="1200"/>
            </a:lvl1pPr>
          </a:lstStyle>
          <a:p>
            <a:fld id="{CB92DF6C-6B09-476F-B97E-0B86B4750A8B}" type="datetime4">
              <a:rPr lang="en-US" sz="1800"/>
              <a:t>October 11, 2013</a:t>
            </a:fld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l">
              <a:defRPr sz="1200"/>
            </a:lvl1pPr>
          </a:lstStyle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0" y="8745527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r">
              <a:defRPr sz="1200"/>
            </a:lvl1pPr>
          </a:lstStyle>
          <a:p>
            <a:r>
              <a:rPr lang="en-US" dirty="0" smtClean="0"/>
              <a:t>Page </a:t>
            </a:r>
            <a:fld id="{135EBB0F-E3E0-4665-A4A2-7FEA08CA31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503" y="153458"/>
            <a:ext cx="2238445" cy="57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207955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577" y="0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latin typeface="Arial" charset="0"/>
              </a:defRPr>
            </a:lvl1pPr>
          </a:lstStyle>
          <a:p>
            <a:r>
              <a:rPr lang="en-US" dirty="0" smtClean="0"/>
              <a:t>FAST</a:t>
            </a:r>
            <a:endParaRPr lang="en-US" dirty="0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0563"/>
            <a:ext cx="4603750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690" y="4373563"/>
            <a:ext cx="555752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5527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September 11, 2012</a:t>
            </a:r>
            <a:endParaRPr lang="en-US" dirty="0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4970" y="8745527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Page </a:t>
            </a:r>
            <a:fld id="{C87A8AB1-6880-4CD0-97A8-24535D7B40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563" y="76731"/>
            <a:ext cx="2084070" cy="53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81845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52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3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5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525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525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5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5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104F7B-7CEA-44BF-B524-F25951C99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8C068-2621-48F0-8C26-96A95C676F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EBA6D-C02E-4F06-9EA6-7B3B8C4136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E603E-0336-428A-B08B-0EF4060F2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6C1AC-ED1A-45F4-B45A-0CF787570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1BA95-BD12-4208-92CB-BE0D72FDFB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C4772-B90B-4BBE-A8B6-B154DFABA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18145-60A0-421D-A53A-F62ABF121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D8DA9-F579-47C6-B992-D6CC3A92D9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8A892-BA9D-4635-BCAE-93B10B0F8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E6A8F-E9CF-452B-8306-F9C70881C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421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1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422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2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2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91EFB95-C048-415B-95FB-0F820C8496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42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>
    <p:random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Faculty Advancement, Success and Tenure (FAST)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>
          <a:xfrm>
            <a:off x="838200" y="3886200"/>
            <a:ext cx="7696200" cy="1752600"/>
          </a:xfrm>
        </p:spPr>
        <p:txBody>
          <a:bodyPr/>
          <a:lstStyle/>
          <a:p>
            <a:r>
              <a:rPr lang="en-US" dirty="0" smtClean="0"/>
              <a:t>In Collaboration with</a:t>
            </a:r>
          </a:p>
          <a:p>
            <a:r>
              <a:rPr lang="en-US" dirty="0" smtClean="0"/>
              <a:t>ADVANCE Purdue Center for Faculty Success</a:t>
            </a:r>
            <a:endParaRPr lang="en-US" dirty="0"/>
          </a:p>
          <a:p>
            <a:r>
              <a:rPr lang="en-US" dirty="0" smtClean="0"/>
              <a:t>Office of the Provost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8578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October </a:t>
            </a:r>
            <a:r>
              <a:rPr lang="en-US" dirty="0" smtClean="0"/>
              <a:t>15, 2013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sz="2000" dirty="0" smtClean="0"/>
              <a:t>9:00 </a:t>
            </a:r>
            <a:r>
              <a:rPr lang="en-US" sz="2000" dirty="0"/>
              <a:t>– </a:t>
            </a:r>
            <a:r>
              <a:rPr lang="en-US" sz="2000" dirty="0" smtClean="0"/>
              <a:t>9:10</a:t>
            </a:r>
            <a:r>
              <a:rPr lang="en-US" sz="2000" dirty="0"/>
              <a:t>		Welcome and Introductions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9:10 </a:t>
            </a:r>
            <a:r>
              <a:rPr lang="en-US" sz="2000" dirty="0"/>
              <a:t>– </a:t>
            </a:r>
            <a:r>
              <a:rPr lang="en-US" sz="2000" dirty="0" smtClean="0"/>
              <a:t>9:50</a:t>
            </a:r>
            <a:r>
              <a:rPr lang="en-US" sz="2000" dirty="0"/>
              <a:t>		</a:t>
            </a:r>
            <a:r>
              <a:rPr lang="en-US" sz="2000" b="1" dirty="0" smtClean="0"/>
              <a:t>Promotion and Tenure</a:t>
            </a:r>
            <a:endParaRPr lang="en-US" sz="2000" dirty="0"/>
          </a:p>
          <a:p>
            <a:pPr lvl="6"/>
            <a:r>
              <a:rPr lang="en-US" dirty="0" smtClean="0"/>
              <a:t>George McCabe, </a:t>
            </a:r>
            <a:r>
              <a:rPr lang="en-US" dirty="0"/>
              <a:t>Associate </a:t>
            </a:r>
            <a:r>
              <a:rPr lang="en-US" dirty="0" smtClean="0"/>
              <a:t>Dean for Academic Affairs, College of </a:t>
            </a:r>
            <a:r>
              <a:rPr lang="en-US" dirty="0" smtClean="0"/>
              <a:t>Science</a:t>
            </a:r>
            <a:endParaRPr lang="en-US" dirty="0" smtClean="0"/>
          </a:p>
          <a:p>
            <a:pPr lvl="6"/>
            <a:r>
              <a:rPr lang="en-US" dirty="0" smtClean="0"/>
              <a:t>S. Laurel Weldon, Interim Vice-Provost </a:t>
            </a:r>
            <a:r>
              <a:rPr lang="en-US" dirty="0" smtClean="0"/>
              <a:t>for Faculty Affairs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9:50 </a:t>
            </a:r>
            <a:r>
              <a:rPr lang="en-US" sz="2000" dirty="0"/>
              <a:t>– </a:t>
            </a:r>
            <a:r>
              <a:rPr lang="en-US" sz="2000" dirty="0" smtClean="0"/>
              <a:t>10:10</a:t>
            </a:r>
            <a:r>
              <a:rPr lang="en-US" sz="2000" dirty="0"/>
              <a:t>		</a:t>
            </a:r>
            <a:r>
              <a:rPr lang="en-US" sz="2000" dirty="0" smtClean="0"/>
              <a:t>Facilitated Small Group Discussion</a:t>
            </a:r>
            <a:r>
              <a:rPr lang="en-US" sz="2000" dirty="0"/>
              <a:t>		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10:10 </a:t>
            </a:r>
            <a:r>
              <a:rPr lang="en-US" sz="2000" dirty="0"/>
              <a:t>– </a:t>
            </a:r>
            <a:r>
              <a:rPr lang="en-US" sz="2000" dirty="0" smtClean="0"/>
              <a:t>10:15	</a:t>
            </a:r>
            <a:r>
              <a:rPr lang="en-US" sz="2000" dirty="0"/>
              <a:t>	</a:t>
            </a:r>
            <a:r>
              <a:rPr lang="en-US" sz="2000" dirty="0" smtClean="0"/>
              <a:t>Wrap Up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853" y="4648200"/>
            <a:ext cx="1279451" cy="179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648200"/>
            <a:ext cx="1171451" cy="179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091233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</a:t>
            </a:r>
            <a:r>
              <a:rPr lang="en-US" dirty="0" smtClean="0"/>
              <a:t>November 12,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9:00 </a:t>
            </a:r>
            <a:r>
              <a:rPr lang="en-US" sz="2000" dirty="0"/>
              <a:t>– </a:t>
            </a:r>
            <a:r>
              <a:rPr lang="en-US" sz="2000" dirty="0" smtClean="0"/>
              <a:t>9:10</a:t>
            </a:r>
            <a:r>
              <a:rPr lang="en-US" sz="2000" dirty="0"/>
              <a:t>		Welcome and </a:t>
            </a:r>
            <a:r>
              <a:rPr lang="en-US" sz="2000" dirty="0" smtClean="0"/>
              <a:t>Introductions</a:t>
            </a:r>
          </a:p>
          <a:p>
            <a:pPr marL="0" indent="0"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9:10 </a:t>
            </a:r>
            <a:r>
              <a:rPr lang="en-US" sz="2000" dirty="0"/>
              <a:t>– </a:t>
            </a:r>
            <a:r>
              <a:rPr lang="en-US" sz="2000" dirty="0" smtClean="0"/>
              <a:t>9:55</a:t>
            </a:r>
            <a:r>
              <a:rPr lang="en-US" sz="2000" dirty="0"/>
              <a:t>		</a:t>
            </a:r>
            <a:r>
              <a:rPr lang="en-US" sz="2000" b="1" u="sng" dirty="0"/>
              <a:t>Work/Life Integration</a:t>
            </a:r>
            <a:endParaRPr lang="en-US" sz="2000" u="sng" dirty="0"/>
          </a:p>
          <a:p>
            <a:pPr>
              <a:buNone/>
            </a:pPr>
            <a:r>
              <a:rPr lang="en-US" sz="2000" dirty="0" smtClean="0"/>
              <a:t>				Clint </a:t>
            </a:r>
            <a:r>
              <a:rPr lang="en-US" sz="2000" dirty="0"/>
              <a:t>Chapple, Head, Biochemistry, Agriculture</a:t>
            </a:r>
          </a:p>
          <a:p>
            <a:pPr>
              <a:buNone/>
            </a:pPr>
            <a:r>
              <a:rPr lang="en-US" sz="2000" dirty="0"/>
              <a:t>				Pam Nesbitt, Director, Academic Units, VPHR</a:t>
            </a:r>
          </a:p>
          <a:p>
            <a:pPr>
              <a:buNone/>
            </a:pPr>
            <a:r>
              <a:rPr lang="en-US" sz="2000" dirty="0"/>
              <a:t>				Tammy Synesael, Leave of Absence Administrator, 				VPHR</a:t>
            </a:r>
          </a:p>
          <a:p>
            <a:pPr>
              <a:buNone/>
            </a:pPr>
            <a:r>
              <a:rPr lang="en-US" sz="2000" dirty="0"/>
              <a:t>				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9:55– 10:10</a:t>
            </a:r>
            <a:r>
              <a:rPr lang="en-US" sz="2000" dirty="0"/>
              <a:t>		</a:t>
            </a:r>
            <a:r>
              <a:rPr lang="en-US" sz="2000" dirty="0" smtClean="0"/>
              <a:t>Facilitated Small Group Discussion</a:t>
            </a:r>
            <a:r>
              <a:rPr lang="en-US" sz="2000" dirty="0"/>
              <a:t>		</a:t>
            </a:r>
          </a:p>
          <a:p>
            <a:pPr marL="0" indent="0">
              <a:buNone/>
            </a:pPr>
            <a:r>
              <a:rPr lang="en-US" sz="2000" dirty="0" smtClean="0"/>
              <a:t>10:10 </a:t>
            </a:r>
            <a:r>
              <a:rPr lang="en-US" sz="2000" dirty="0"/>
              <a:t>– </a:t>
            </a:r>
            <a:r>
              <a:rPr lang="en-US" sz="2000" dirty="0" smtClean="0"/>
              <a:t>10:15	</a:t>
            </a:r>
            <a:r>
              <a:rPr lang="en-US" sz="2000" dirty="0"/>
              <a:t>	</a:t>
            </a:r>
            <a:r>
              <a:rPr lang="en-US" sz="2000" dirty="0" smtClean="0"/>
              <a:t>Wrap Up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521" y="3124200"/>
            <a:ext cx="1267838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114800"/>
            <a:ext cx="13716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593080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">
  <a:themeElements>
    <a:clrScheme name="Teamwork 3">
      <a:dk1>
        <a:srgbClr val="000000"/>
      </a:dk1>
      <a:lt1>
        <a:srgbClr val="E0EBF6"/>
      </a:lt1>
      <a:dk2>
        <a:srgbClr val="77A4AF"/>
      </a:dk2>
      <a:lt2>
        <a:srgbClr val="F3F7FB"/>
      </a:lt2>
      <a:accent1>
        <a:srgbClr val="B9C4D7"/>
      </a:accent1>
      <a:accent2>
        <a:srgbClr val="B1A1C5"/>
      </a:accent2>
      <a:accent3>
        <a:srgbClr val="EDF3FA"/>
      </a:accent3>
      <a:accent4>
        <a:srgbClr val="000000"/>
      </a:accent4>
      <a:accent5>
        <a:srgbClr val="D9DEE8"/>
      </a:accent5>
      <a:accent6>
        <a:srgbClr val="A091B2"/>
      </a:accent6>
      <a:hlink>
        <a:srgbClr val="3F2FB5"/>
      </a:hlink>
      <a:folHlink>
        <a:srgbClr val="318944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2156</TotalTime>
  <Words>37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Teamwork</vt:lpstr>
      <vt:lpstr>Faculty Advancement, Success and Tenure (FAST)</vt:lpstr>
      <vt:lpstr>Agenda – October 15, 2013</vt:lpstr>
      <vt:lpstr>Agenda – November 12, 2013</vt:lpstr>
    </vt:vector>
  </TitlesOfParts>
  <Company>School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Science Newly Promoted Faculty</dc:title>
  <dc:creator>Barb Clark</dc:creator>
  <cp:lastModifiedBy>Clark, Barbara S.</cp:lastModifiedBy>
  <cp:revision>108</cp:revision>
  <cp:lastPrinted>2011-09-09T19:54:52Z</cp:lastPrinted>
  <dcterms:created xsi:type="dcterms:W3CDTF">2008-05-05T13:47:03Z</dcterms:created>
  <dcterms:modified xsi:type="dcterms:W3CDTF">2013-10-11T14:58:21Z</dcterms:modified>
</cp:coreProperties>
</file>