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6"/>
  </p:notesMasterIdLst>
  <p:handoutMasterIdLst>
    <p:handoutMasterId r:id="rId7"/>
  </p:handoutMasterIdLst>
  <p:sldIdLst>
    <p:sldId id="297" r:id="rId2"/>
    <p:sldId id="295" r:id="rId3"/>
    <p:sldId id="298" r:id="rId4"/>
    <p:sldId id="296" r:id="rId5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147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May 15,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April 22,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9:00 </a:t>
            </a:r>
            <a:r>
              <a:rPr lang="en-US" sz="1800" dirty="0"/>
              <a:t>– </a:t>
            </a:r>
            <a:r>
              <a:rPr lang="en-US" sz="1800" dirty="0" smtClean="0"/>
              <a:t>9:10</a:t>
            </a:r>
            <a:r>
              <a:rPr lang="en-US" sz="1800" dirty="0"/>
              <a:t>		Welcome and Introductions</a:t>
            </a:r>
          </a:p>
          <a:p>
            <a:pPr>
              <a:buNone/>
            </a:pPr>
            <a:r>
              <a:rPr lang="en-US" sz="1800" dirty="0" smtClean="0"/>
              <a:t>9:10 </a:t>
            </a:r>
            <a:r>
              <a:rPr lang="en-US" sz="1800" dirty="0"/>
              <a:t>– </a:t>
            </a:r>
            <a:r>
              <a:rPr lang="en-US" sz="1800" dirty="0" smtClean="0"/>
              <a:t>10:10</a:t>
            </a:r>
            <a:r>
              <a:rPr lang="en-US" sz="1800" dirty="0"/>
              <a:t>		</a:t>
            </a:r>
            <a:r>
              <a:rPr lang="en-US" sz="1800" b="1" u="sng" dirty="0"/>
              <a:t>Panel of Recently Tenured Associate Professors</a:t>
            </a:r>
          </a:p>
          <a:p>
            <a:pPr>
              <a:buNone/>
            </a:pPr>
            <a:r>
              <a:rPr lang="en-US" sz="1800" dirty="0" smtClean="0"/>
              <a:t>				Brandeis Marshall, Associate Professor, Computer 				</a:t>
            </a:r>
            <a:r>
              <a:rPr lang="en-US" sz="1800" dirty="0" smtClean="0"/>
              <a:t>	and </a:t>
            </a:r>
            <a:r>
              <a:rPr lang="en-US" sz="1800" dirty="0" smtClean="0"/>
              <a:t>Information Technology, College of 				</a:t>
            </a:r>
            <a:r>
              <a:rPr lang="en-US" sz="1800" dirty="0" smtClean="0"/>
              <a:t>	Technology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				</a:t>
            </a:r>
            <a:r>
              <a:rPr lang="en-US" sz="1800" dirty="0" smtClean="0"/>
              <a:t>Oana Malis, Associate Professor, Physics and 					Astronomy, College of Science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		Pablo </a:t>
            </a:r>
            <a:r>
              <a:rPr lang="en-US" sz="1800" dirty="0" err="1" smtClean="0"/>
              <a:t>Zavattieri</a:t>
            </a:r>
            <a:r>
              <a:rPr lang="en-US" sz="1800" dirty="0" smtClean="0"/>
              <a:t>, Associate Professor, Civil 					Engineering, College of </a:t>
            </a:r>
            <a:r>
              <a:rPr lang="en-US" sz="1800" dirty="0" smtClean="0"/>
              <a:t>Engineering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			Jenny Daugherty, Associate Professor, Technology 					Leadership &amp; Innovation, College of Technology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000" dirty="0"/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46319"/>
            <a:ext cx="1143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779" y="4876796"/>
            <a:ext cx="117747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61557"/>
            <a:ext cx="1474244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97116"/>
            <a:ext cx="1447800" cy="153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What has been your experience with mentoring at Purdue?</a:t>
            </a:r>
          </a:p>
          <a:p>
            <a:r>
              <a:rPr lang="en-US" dirty="0" smtClean="0"/>
              <a:t>What advice can you give to new faculty members?</a:t>
            </a:r>
          </a:p>
          <a:p>
            <a:r>
              <a:rPr lang="en-US" dirty="0" smtClean="0"/>
              <a:t>Questions from </a:t>
            </a:r>
            <a:r>
              <a:rPr lang="en-US" smtClean="0"/>
              <a:t>the audience.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28739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	</a:t>
            </a:r>
            <a:endParaRPr lang="en-US" sz="2000" b="1" u="sng" dirty="0"/>
          </a:p>
          <a:p>
            <a:pPr algn="ctr">
              <a:buNone/>
            </a:pPr>
            <a:r>
              <a:rPr lang="en-US" sz="2800" b="1" dirty="0" smtClean="0"/>
              <a:t>This will be the last FAST for ADVANCE-Purdue but it will be taken over by the </a:t>
            </a:r>
          </a:p>
          <a:p>
            <a:pPr algn="ctr">
              <a:buNone/>
            </a:pPr>
            <a:r>
              <a:rPr lang="en-US" sz="2800" b="1" dirty="0" smtClean="0"/>
              <a:t>Office of the Provost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 algn="ctr">
              <a:buNone/>
            </a:pPr>
            <a:r>
              <a:rPr lang="en-US" sz="2800" b="1" dirty="0" smtClean="0"/>
              <a:t>We will contact you about staying on the list </a:t>
            </a:r>
          </a:p>
          <a:p>
            <a:pPr algn="ctr">
              <a:buNone/>
            </a:pPr>
            <a:r>
              <a:rPr lang="en-US" sz="2800" b="1" dirty="0" smtClean="0"/>
              <a:t>for next year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2390</TotalTime>
  <Words>69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Teamwork</vt:lpstr>
      <vt:lpstr>Faculty Advancement, Success and Tenure (FAST)</vt:lpstr>
      <vt:lpstr>Agenda – April 22, 2014</vt:lpstr>
      <vt:lpstr>Questions?</vt:lpstr>
      <vt:lpstr>Thank You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121</cp:revision>
  <cp:lastPrinted>2011-09-09T19:54:52Z</cp:lastPrinted>
  <dcterms:created xsi:type="dcterms:W3CDTF">2008-05-05T13:47:03Z</dcterms:created>
  <dcterms:modified xsi:type="dcterms:W3CDTF">2014-05-15T17:12:20Z</dcterms:modified>
</cp:coreProperties>
</file>