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46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February 20,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In Collaboration with</a:t>
            </a:r>
          </a:p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February 25,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u="sng" dirty="0" smtClean="0"/>
              <a:t>Grant Writing</a:t>
            </a:r>
            <a:endParaRPr lang="en-US" sz="2000" u="sng" dirty="0"/>
          </a:p>
          <a:p>
            <a:pPr lvl="6"/>
            <a:r>
              <a:rPr lang="en-US" dirty="0" smtClean="0"/>
              <a:t>Sally Bond, </a:t>
            </a:r>
            <a:r>
              <a:rPr lang="en-US" dirty="0" smtClean="0"/>
              <a:t>Head, </a:t>
            </a:r>
            <a:r>
              <a:rPr lang="en-US" dirty="0" smtClean="0"/>
              <a:t>Assistant Director of Research Development Services, OVPR </a:t>
            </a:r>
            <a:endParaRPr lang="en-US" dirty="0" smtClean="0"/>
          </a:p>
          <a:p>
            <a:pPr lvl="6"/>
            <a:r>
              <a:rPr lang="en-US" dirty="0" smtClean="0"/>
              <a:t>Shelly MacDermid Wadsworth, Professor, </a:t>
            </a:r>
            <a:r>
              <a:rPr lang="en-US" dirty="0" smtClean="0"/>
              <a:t>Department of Human Development and Family Studies, </a:t>
            </a:r>
            <a:r>
              <a:rPr lang="en-US" dirty="0" smtClean="0"/>
              <a:t>Director, Center for Families and Military Family Research Institute, HHS</a:t>
            </a:r>
          </a:p>
          <a:p>
            <a:pPr marL="2743200" lvl="6" indent="0">
              <a:buNone/>
            </a:pPr>
            <a:endParaRPr lang="en-US" dirty="0" smtClean="0"/>
          </a:p>
          <a:p>
            <a:r>
              <a:rPr lang="en-US" sz="2000" dirty="0"/>
              <a:t> </a:t>
            </a:r>
            <a:r>
              <a:rPr lang="en-US" sz="2000" dirty="0" smtClean="0"/>
              <a:t>9:50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691617"/>
            <a:ext cx="1219200" cy="180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495800"/>
            <a:ext cx="1524000" cy="184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</a:t>
            </a:r>
            <a:r>
              <a:rPr lang="en-US" dirty="0" smtClean="0"/>
              <a:t>March 25,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</a:t>
            </a:r>
            <a:r>
              <a:rPr lang="en-US" sz="2000" dirty="0" smtClean="0"/>
              <a:t>Introductions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9:55</a:t>
            </a:r>
            <a:r>
              <a:rPr lang="en-US" sz="2000" dirty="0"/>
              <a:t>		</a:t>
            </a:r>
            <a:r>
              <a:rPr lang="en-US" sz="2000" b="1" u="sng" dirty="0" smtClean="0"/>
              <a:t>Department Heads’ Expectations for Faculty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			</a:t>
            </a:r>
            <a:r>
              <a:rPr lang="en-US" sz="2000" dirty="0" smtClean="0"/>
              <a:t>Bernie Engel, Head and Professor</a:t>
            </a:r>
            <a:r>
              <a:rPr lang="en-US" sz="2000" dirty="0" smtClean="0"/>
              <a:t>, </a:t>
            </a:r>
            <a:r>
              <a:rPr lang="en-US" sz="2000" dirty="0" smtClean="0"/>
              <a:t>Agricultural and 				Biological Engineering, Colleges </a:t>
            </a:r>
            <a:r>
              <a:rPr lang="en-US" sz="2000" dirty="0" smtClean="0"/>
              <a:t>of </a:t>
            </a:r>
            <a:r>
              <a:rPr lang="en-US" sz="2000" dirty="0" smtClean="0"/>
              <a:t>					Agriculture and Engineering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  <a:r>
              <a:rPr lang="en-US" sz="2000" dirty="0" smtClean="0"/>
              <a:t>Suzanne Nielsen, Former Head and Professor, 				Food Science, College of Agriculture  </a:t>
            </a:r>
            <a:r>
              <a:rPr lang="en-US" sz="2000" dirty="0" smtClean="0"/>
              <a:t>				</a:t>
            </a:r>
            <a:r>
              <a:rPr lang="en-US" sz="2000" dirty="0"/>
              <a:t>				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9:55– 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pPr marL="0" indent="0">
              <a:buNone/>
            </a:pPr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00400"/>
            <a:ext cx="120015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33728"/>
            <a:ext cx="1295400" cy="194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2339</TotalTime>
  <Words>37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February 25, 2014</vt:lpstr>
      <vt:lpstr>Agenda – March 25, 2014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Clark, Barbara S.</cp:lastModifiedBy>
  <cp:revision>113</cp:revision>
  <cp:lastPrinted>2011-09-09T19:54:52Z</cp:lastPrinted>
  <dcterms:created xsi:type="dcterms:W3CDTF">2008-05-05T13:47:03Z</dcterms:created>
  <dcterms:modified xsi:type="dcterms:W3CDTF">2014-02-20T18:58:24Z</dcterms:modified>
</cp:coreProperties>
</file>