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5"/>
  </p:notesMasterIdLst>
  <p:handoutMasterIdLst>
    <p:handoutMasterId r:id="rId6"/>
  </p:handoutMasterIdLst>
  <p:sldIdLst>
    <p:sldId id="297" r:id="rId2"/>
    <p:sldId id="295" r:id="rId3"/>
    <p:sldId id="296" r:id="rId4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1" autoAdjust="0"/>
    <p:restoredTop sz="77416" autoAdjust="0"/>
  </p:normalViewPr>
  <p:slideViewPr>
    <p:cSldViewPr>
      <p:cViewPr>
        <p:scale>
          <a:sx n="94" d="100"/>
          <a:sy n="94" d="100"/>
        </p:scale>
        <p:origin x="-46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January 24, 2014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8382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In Collaboration with</a:t>
            </a:r>
          </a:p>
          <a:p>
            <a:r>
              <a:rPr lang="en-US" dirty="0" smtClean="0"/>
              <a:t>ADVANCE Purdue Center for Faculty Success</a:t>
            </a:r>
            <a:endParaRPr lang="en-US" dirty="0"/>
          </a:p>
          <a:p>
            <a:r>
              <a:rPr lang="en-US" dirty="0" smtClean="0"/>
              <a:t>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57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November 12,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Introductions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9:50</a:t>
            </a:r>
            <a:r>
              <a:rPr lang="en-US" sz="2000" dirty="0"/>
              <a:t>		</a:t>
            </a:r>
            <a:r>
              <a:rPr lang="en-US" sz="2000" b="1" u="sng" dirty="0" smtClean="0"/>
              <a:t>Work/Life Integration</a:t>
            </a:r>
            <a:endParaRPr lang="en-US" sz="2000" u="sng" dirty="0"/>
          </a:p>
          <a:p>
            <a:pPr lvl="6"/>
            <a:r>
              <a:rPr lang="en-US" dirty="0" smtClean="0"/>
              <a:t>Clint Chapple, Head, Biochemistry, College of Agriculture </a:t>
            </a:r>
          </a:p>
          <a:p>
            <a:pPr lvl="6"/>
            <a:r>
              <a:rPr lang="en-US" dirty="0" smtClean="0"/>
              <a:t>Pam </a:t>
            </a:r>
            <a:r>
              <a:rPr lang="en-US" dirty="0"/>
              <a:t>Nesbitt, Director, Academic Units, </a:t>
            </a:r>
            <a:r>
              <a:rPr lang="en-US" dirty="0" smtClean="0"/>
              <a:t>VPHR</a:t>
            </a:r>
          </a:p>
          <a:p>
            <a:pPr lvl="6"/>
            <a:r>
              <a:rPr lang="en-US" dirty="0"/>
              <a:t>Tammy Synesael, Leave of Absence Administrator, </a:t>
            </a:r>
            <a:r>
              <a:rPr lang="en-US" dirty="0" smtClean="0"/>
              <a:t>VPHR</a:t>
            </a:r>
            <a:endParaRPr lang="en-US" dirty="0"/>
          </a:p>
          <a:p>
            <a:pPr lvl="6"/>
            <a:endParaRPr lang="en-US" dirty="0" smtClean="0"/>
          </a:p>
          <a:p>
            <a:r>
              <a:rPr lang="en-US" sz="2000" dirty="0"/>
              <a:t> </a:t>
            </a:r>
            <a:r>
              <a:rPr lang="en-US" sz="2000" dirty="0" smtClean="0"/>
              <a:t>9:50 </a:t>
            </a:r>
            <a:r>
              <a:rPr lang="en-US" sz="2000" dirty="0"/>
              <a:t>– </a:t>
            </a:r>
            <a:r>
              <a:rPr lang="en-US" sz="2000" dirty="0" smtClean="0"/>
              <a:t>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667000"/>
            <a:ext cx="1268413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267200"/>
            <a:ext cx="1371600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9123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January 28,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</a:t>
            </a:r>
            <a:r>
              <a:rPr lang="en-US" sz="2000" dirty="0" smtClean="0"/>
              <a:t>Introductions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9:55</a:t>
            </a:r>
            <a:r>
              <a:rPr lang="en-US" sz="2000" dirty="0"/>
              <a:t>		</a:t>
            </a:r>
            <a:r>
              <a:rPr lang="en-US" sz="2000" b="1" u="sng" dirty="0" smtClean="0"/>
              <a:t>Managing &amp; Mentoring Graduate Students</a:t>
            </a:r>
            <a:endParaRPr lang="en-US" sz="2000" u="sng" dirty="0"/>
          </a:p>
          <a:p>
            <a:pPr>
              <a:buNone/>
            </a:pPr>
            <a:r>
              <a:rPr lang="en-US" sz="2000" dirty="0" smtClean="0"/>
              <a:t>				Levon Esters, Associate Professor, Youth 					Development and Agricultural Education, 				College of Agriculture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			</a:t>
            </a:r>
            <a:r>
              <a:rPr lang="en-US" sz="2000" dirty="0" smtClean="0"/>
              <a:t>Linda Mason, Associate Dean,  Graduate School 				and Professor, Entomology</a:t>
            </a:r>
            <a:r>
              <a:rPr lang="en-US" sz="2000" dirty="0"/>
              <a:t>				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9:55– 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12573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0"/>
            <a:ext cx="1524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9308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2179</TotalTime>
  <Words>37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Teamwork</vt:lpstr>
      <vt:lpstr>Faculty Advancement, Success and Tenure (FAST)</vt:lpstr>
      <vt:lpstr>Agenda – November 12, 2013</vt:lpstr>
      <vt:lpstr>Agenda – January 28, 2014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Clark, Barbara S.</cp:lastModifiedBy>
  <cp:revision>110</cp:revision>
  <cp:lastPrinted>2011-09-09T19:54:52Z</cp:lastPrinted>
  <dcterms:created xsi:type="dcterms:W3CDTF">2008-05-05T13:47:03Z</dcterms:created>
  <dcterms:modified xsi:type="dcterms:W3CDTF">2014-01-24T19:13:38Z</dcterms:modified>
</cp:coreProperties>
</file>