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5"/>
  </p:notesMasterIdLst>
  <p:handoutMasterIdLst>
    <p:handoutMasterId r:id="rId6"/>
  </p:handoutMasterIdLst>
  <p:sldIdLst>
    <p:sldId id="297" r:id="rId2"/>
    <p:sldId id="295" r:id="rId3"/>
    <p:sldId id="296" r:id="rId4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3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October 16, 2014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ADVANCE </a:t>
            </a:r>
            <a:r>
              <a:rPr lang="en-US" dirty="0" smtClean="0"/>
              <a:t>Purdue Center for Faculty Success</a:t>
            </a:r>
            <a:endParaRPr lang="en-US" dirty="0"/>
          </a:p>
          <a:p>
            <a:r>
              <a:rPr lang="en-US" dirty="0"/>
              <a:t>In Collaboration with</a:t>
            </a:r>
          </a:p>
          <a:p>
            <a:r>
              <a:rPr lang="en-US" dirty="0" smtClean="0"/>
              <a:t>Office </a:t>
            </a:r>
            <a:r>
              <a:rPr lang="en-US" dirty="0" smtClean="0"/>
              <a:t>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5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October 21,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dirty="0" smtClean="0"/>
              <a:t>Promotion and Tenure</a:t>
            </a:r>
            <a:endParaRPr lang="en-US" sz="2000" dirty="0"/>
          </a:p>
          <a:p>
            <a:pPr lvl="6"/>
            <a:r>
              <a:rPr lang="en-US" dirty="0" smtClean="0"/>
              <a:t>Klod Kokini, </a:t>
            </a:r>
            <a:r>
              <a:rPr lang="en-US" dirty="0"/>
              <a:t>Associate </a:t>
            </a:r>
            <a:r>
              <a:rPr lang="en-US" dirty="0" smtClean="0"/>
              <a:t>Dean for Academic Affairs, College of Engineering</a:t>
            </a:r>
          </a:p>
          <a:p>
            <a:pPr lvl="6"/>
            <a:r>
              <a:rPr lang="en-US" dirty="0" smtClean="0"/>
              <a:t>S. Laurel Weldon, Interim Vice-Provost for Faculty Affairs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9:50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997" y="4631289"/>
            <a:ext cx="1201715" cy="18457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s://engineering.purdue.edu/ResourceDB/ResourceFiles/image22455/alter?width=100&amp;height=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96" y="4631289"/>
            <a:ext cx="1318365" cy="18457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9123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November 18,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</a:t>
            </a:r>
            <a:r>
              <a:rPr lang="en-US" sz="2000" dirty="0" smtClean="0"/>
              <a:t>Introductions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9:55</a:t>
            </a:r>
            <a:r>
              <a:rPr lang="en-US" sz="2000" dirty="0"/>
              <a:t>		</a:t>
            </a:r>
            <a:r>
              <a:rPr lang="en-US" sz="2000" b="1" u="sng" dirty="0" smtClean="0"/>
              <a:t>Grant Writing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			Jon Harbor, Professor, Earth, Atmospheric, and 			Planetary Sciences, College of Science</a:t>
            </a:r>
            <a:r>
              <a:rPr lang="en-US" sz="2000" smtClean="0"/>
              <a:t>, American</a:t>
            </a:r>
            <a:r>
              <a:rPr lang="en-US" sz="2000" dirty="0" smtClean="0"/>
              <a:t>			Council on Education Fellow, 2014-15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		</a:t>
            </a:r>
            <a:r>
              <a:rPr lang="en-US" sz="2000" dirty="0" smtClean="0"/>
              <a:t>Sally Bond, Assistant Director, Research 				Development Services, Proposal Coordination, 			Vice President for Research and Partnerships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		</a:t>
            </a:r>
          </a:p>
          <a:p>
            <a:pPr>
              <a:buNone/>
            </a:pPr>
            <a:r>
              <a:rPr lang="en-US" sz="2000" dirty="0"/>
              <a:t>			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9:55– 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1371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1219200" cy="179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930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2176</TotalTime>
  <Words>37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</vt:lpstr>
      <vt:lpstr>Faculty Advancement, Success and Tenure (FAST)</vt:lpstr>
      <vt:lpstr>Agenda – October 21, 2014</vt:lpstr>
      <vt:lpstr>Agenda – November 18, 2014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Bush, Deidre J</cp:lastModifiedBy>
  <cp:revision>113</cp:revision>
  <cp:lastPrinted>2011-09-09T19:54:52Z</cp:lastPrinted>
  <dcterms:created xsi:type="dcterms:W3CDTF">2008-05-05T13:47:03Z</dcterms:created>
  <dcterms:modified xsi:type="dcterms:W3CDTF">2014-10-16T17:28:36Z</dcterms:modified>
</cp:coreProperties>
</file>