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Lexend SemiBold"/>
      <p:regular r:id="rId14"/>
      <p:bold r:id="rId15"/>
    </p:embeddedFont>
    <p:embeddedFont>
      <p:font typeface="Roboto"/>
      <p:regular r:id="rId16"/>
      <p:bold r:id="rId17"/>
      <p:italic r:id="rId18"/>
      <p:boldItalic r:id="rId19"/>
    </p:embeddedFont>
    <p:embeddedFont>
      <p:font typeface="Montserrat"/>
      <p:regular r:id="rId20"/>
      <p:bold r:id="rId21"/>
      <p:italic r:id="rId22"/>
      <p:boldItalic r:id="rId23"/>
    </p:embeddedFont>
    <p:embeddedFont>
      <p:font typeface="Roboto Condensed"/>
      <p:regular r:id="rId24"/>
      <p:bold r:id="rId25"/>
      <p:italic r:id="rId26"/>
      <p:boldItalic r:id="rId27"/>
    </p:embeddedFont>
    <p:embeddedFont>
      <p:font typeface="Roboto Condensed Medium"/>
      <p:regular r:id="rId28"/>
      <p:bold r:id="rId29"/>
      <p:italic r:id="rId30"/>
      <p:boldItalic r:id="rId31"/>
    </p:embeddedFont>
    <p:embeddedFont>
      <p:font typeface="Roboto Condensed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RobotoCondensed-regular.fntdata"/><Relationship Id="rId23" Type="http://schemas.openxmlformats.org/officeDocument/2006/relationships/font" Target="fonts/Montserra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RobotoCondensedMedium-regular.fntdata"/><Relationship Id="rId27" Type="http://schemas.openxmlformats.org/officeDocument/2006/relationships/font" Target="fonts/RobotoCondense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Condensed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CondensedMedium-boldItalic.fntdata"/><Relationship Id="rId30" Type="http://schemas.openxmlformats.org/officeDocument/2006/relationships/font" Target="fonts/RobotoCondensedMedium-italic.fntdata"/><Relationship Id="rId11" Type="http://schemas.openxmlformats.org/officeDocument/2006/relationships/slide" Target="slides/slide5.xml"/><Relationship Id="rId33" Type="http://schemas.openxmlformats.org/officeDocument/2006/relationships/font" Target="fonts/RobotoCondensedLight-bold.fntdata"/><Relationship Id="rId10" Type="http://schemas.openxmlformats.org/officeDocument/2006/relationships/slide" Target="slides/slide4.xml"/><Relationship Id="rId32" Type="http://schemas.openxmlformats.org/officeDocument/2006/relationships/font" Target="fonts/RobotoCondensedLight-regular.fntdata"/><Relationship Id="rId13" Type="http://schemas.openxmlformats.org/officeDocument/2006/relationships/slide" Target="slides/slide7.xml"/><Relationship Id="rId35" Type="http://schemas.openxmlformats.org/officeDocument/2006/relationships/font" Target="fonts/RobotoCondensedLight-boldItalic.fntdata"/><Relationship Id="rId12" Type="http://schemas.openxmlformats.org/officeDocument/2006/relationships/slide" Target="slides/slide6.xml"/><Relationship Id="rId34" Type="http://schemas.openxmlformats.org/officeDocument/2006/relationships/font" Target="fonts/RobotoCondensedLight-italic.fntdata"/><Relationship Id="rId15" Type="http://schemas.openxmlformats.org/officeDocument/2006/relationships/font" Target="fonts/LexendSemiBold-bold.fntdata"/><Relationship Id="rId14" Type="http://schemas.openxmlformats.org/officeDocument/2006/relationships/font" Target="fonts/LexendSemiBold-regular.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186d22a4a_0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f186d22a4a_0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17f1a13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17f1a13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f186d22a4a_0_8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f186d22a4a_0_8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186d22a4a_0_5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f186d22a4a_0_5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186d22a4a_0_7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f186d22a4a_0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12 meters width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186d22a4a_0_9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f186d22a4a_0_9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186d22a4a_0_8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f186d22a4a_0_8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90784" y="2431591"/>
            <a:ext cx="6043200" cy="12213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nvSpPr>
        <p:spPr>
          <a:xfrm>
            <a:off x="311709" y="1525840"/>
            <a:ext cx="8520600" cy="101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i="1" lang="en" sz="9000">
                <a:solidFill>
                  <a:srgbClr val="CFB991"/>
                </a:solidFill>
                <a:highlight>
                  <a:srgbClr val="000000"/>
                </a:highlight>
                <a:latin typeface="Roboto Condensed Medium"/>
                <a:ea typeface="Roboto Condensed Medium"/>
                <a:cs typeface="Roboto Condensed Medium"/>
                <a:sym typeface="Roboto Condensed Medium"/>
              </a:rPr>
              <a:t> Title</a:t>
            </a:r>
            <a:endParaRPr baseline="30000" i="1" sz="9000">
              <a:solidFill>
                <a:srgbClr val="CFB991"/>
              </a:solidFill>
              <a:highlight>
                <a:srgbClr val="000000"/>
              </a:highlight>
              <a:latin typeface="Roboto Condensed Medium"/>
              <a:ea typeface="Roboto Condensed Medium"/>
              <a:cs typeface="Roboto Condensed Medium"/>
              <a:sym typeface="Roboto Condensed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2" name="Google Shape;6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63" name="Shape 63"/>
        <p:cNvGrpSpPr/>
        <p:nvPr/>
      </p:nvGrpSpPr>
      <p:grpSpPr>
        <a:xfrm>
          <a:off x="0" y="0"/>
          <a:ext cx="0" cy="0"/>
          <a:chOff x="0" y="0"/>
          <a:chExt cx="0" cy="0"/>
        </a:xfrm>
      </p:grpSpPr>
      <p:sp>
        <p:nvSpPr>
          <p:cNvPr id="64" name="Google Shape;64;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5" name="Google Shape;65;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7" name="Shape 67"/>
        <p:cNvGrpSpPr/>
        <p:nvPr/>
      </p:nvGrpSpPr>
      <p:grpSpPr>
        <a:xfrm>
          <a:off x="0" y="0"/>
          <a:ext cx="0" cy="0"/>
          <a:chOff x="0" y="0"/>
          <a:chExt cx="0" cy="0"/>
        </a:xfrm>
      </p:grpSpPr>
      <p:pic>
        <p:nvPicPr>
          <p:cNvPr descr="A drone flying through the air&#10;&#10;Description automatically generated" id="68" name="Google Shape;68;p13"/>
          <p:cNvPicPr preferRelativeResize="0"/>
          <p:nvPr/>
        </p:nvPicPr>
        <p:blipFill rotWithShape="1">
          <a:blip r:embed="rId2">
            <a:alphaModFix amt="92000"/>
          </a:blip>
          <a:srcRect b="48007" l="0" r="0" t="32222"/>
          <a:stretch/>
        </p:blipFill>
        <p:spPr>
          <a:xfrm>
            <a:off x="0" y="0"/>
            <a:ext cx="9144000" cy="783601"/>
          </a:xfrm>
          <a:prstGeom prst="rect">
            <a:avLst/>
          </a:prstGeom>
          <a:noFill/>
          <a:ln>
            <a:noFill/>
          </a:ln>
        </p:spPr>
      </p:pic>
      <p:sp>
        <p:nvSpPr>
          <p:cNvPr id="69" name="Google Shape;69;p13"/>
          <p:cNvSpPr txBox="1"/>
          <p:nvPr/>
        </p:nvSpPr>
        <p:spPr>
          <a:xfrm>
            <a:off x="267400" y="321875"/>
            <a:ext cx="6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i="1" sz="18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70" name="Google Shape;70;p13"/>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71" name="Google Shape;71;p13"/>
          <p:cNvCxnSpPr/>
          <p:nvPr/>
        </p:nvCxnSpPr>
        <p:spPr>
          <a:xfrm>
            <a:off x="6103875" y="658775"/>
            <a:ext cx="2558700" cy="300"/>
          </a:xfrm>
          <a:prstGeom prst="straightConnector1">
            <a:avLst/>
          </a:prstGeom>
          <a:noFill/>
          <a:ln cap="flat" cmpd="sng" w="19050">
            <a:solidFill>
              <a:srgbClr val="CFB991"/>
            </a:solidFill>
            <a:prstDash val="solid"/>
            <a:round/>
            <a:headEnd len="sm" w="sm" type="none"/>
            <a:tailEnd len="sm" w="sm" type="none"/>
          </a:ln>
        </p:spPr>
      </p:cxnSp>
      <p:pic>
        <p:nvPicPr>
          <p:cNvPr id="72" name="Google Shape;72;p13"/>
          <p:cNvPicPr preferRelativeResize="0"/>
          <p:nvPr/>
        </p:nvPicPr>
        <p:blipFill rotWithShape="1">
          <a:blip r:embed="rId3">
            <a:alphaModFix/>
          </a:blip>
          <a:srcRect b="0" l="0" r="0" t="0"/>
          <a:stretch/>
        </p:blipFill>
        <p:spPr>
          <a:xfrm>
            <a:off x="691375" y="4827362"/>
            <a:ext cx="701050" cy="207725"/>
          </a:xfrm>
          <a:prstGeom prst="rect">
            <a:avLst/>
          </a:prstGeom>
          <a:noFill/>
          <a:ln>
            <a:noFill/>
          </a:ln>
        </p:spPr>
      </p:pic>
      <p:pic>
        <p:nvPicPr>
          <p:cNvPr id="73" name="Google Shape;73;p13"/>
          <p:cNvPicPr preferRelativeResize="0"/>
          <p:nvPr/>
        </p:nvPicPr>
        <p:blipFill rotWithShape="1">
          <a:blip r:embed="rId4">
            <a:alphaModFix/>
          </a:blip>
          <a:srcRect b="0" l="0" r="0" t="0"/>
          <a:stretch/>
        </p:blipFill>
        <p:spPr>
          <a:xfrm>
            <a:off x="1485400" y="4836150"/>
            <a:ext cx="1904102" cy="202675"/>
          </a:xfrm>
          <a:prstGeom prst="rect">
            <a:avLst/>
          </a:prstGeom>
          <a:noFill/>
          <a:ln>
            <a:noFill/>
          </a:ln>
        </p:spPr>
      </p:pic>
      <p:pic>
        <p:nvPicPr>
          <p:cNvPr id="74" name="Google Shape;74;p13"/>
          <p:cNvPicPr preferRelativeResize="0"/>
          <p:nvPr/>
        </p:nvPicPr>
        <p:blipFill>
          <a:blip r:embed="rId5">
            <a:alphaModFix/>
          </a:blip>
          <a:stretch>
            <a:fillRect/>
          </a:stretch>
        </p:blipFill>
        <p:spPr>
          <a:xfrm>
            <a:off x="152395" y="4718975"/>
            <a:ext cx="385979" cy="424500"/>
          </a:xfrm>
          <a:prstGeom prst="rect">
            <a:avLst/>
          </a:prstGeom>
          <a:solidFill>
            <a:srgbClr val="CFB991"/>
          </a:solidFill>
          <a:ln>
            <a:noFill/>
          </a:ln>
        </p:spPr>
      </p:pic>
      <p:sp>
        <p:nvSpPr>
          <p:cNvPr id="75" name="Google Shape;75;p13"/>
          <p:cNvSpPr txBox="1"/>
          <p:nvPr/>
        </p:nvSpPr>
        <p:spPr>
          <a:xfrm>
            <a:off x="293400" y="526350"/>
            <a:ext cx="58104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600">
              <a:solidFill>
                <a:schemeClr val="dk2"/>
              </a:solidFill>
              <a:highlight>
                <a:schemeClr val="dk1"/>
              </a:highlight>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2" name="Google Shape;82;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 name="Google Shape;8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pic>
        <p:nvPicPr>
          <p:cNvPr descr="A drone flying through the air&#10;&#10;Description automatically generated" id="85" name="Google Shape;85;p16"/>
          <p:cNvPicPr preferRelativeResize="0"/>
          <p:nvPr/>
        </p:nvPicPr>
        <p:blipFill rotWithShape="1">
          <a:blip r:embed="rId2">
            <a:alphaModFix amt="92000"/>
          </a:blip>
          <a:srcRect b="48007" l="0" r="0" t="32222"/>
          <a:stretch/>
        </p:blipFill>
        <p:spPr>
          <a:xfrm>
            <a:off x="0" y="0"/>
            <a:ext cx="9144000" cy="783601"/>
          </a:xfrm>
          <a:prstGeom prst="rect">
            <a:avLst/>
          </a:prstGeom>
          <a:noFill/>
          <a:ln>
            <a:noFill/>
          </a:ln>
        </p:spPr>
      </p:pic>
      <p:sp>
        <p:nvSpPr>
          <p:cNvPr id="86" name="Google Shape;86;p16"/>
          <p:cNvSpPr txBox="1"/>
          <p:nvPr/>
        </p:nvSpPr>
        <p:spPr>
          <a:xfrm>
            <a:off x="267400" y="321875"/>
            <a:ext cx="6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i="1" sz="18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87" name="Google Shape;87;p16"/>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88" name="Google Shape;88;p16"/>
          <p:cNvCxnSpPr/>
          <p:nvPr/>
        </p:nvCxnSpPr>
        <p:spPr>
          <a:xfrm>
            <a:off x="6103875" y="658775"/>
            <a:ext cx="2558700" cy="300"/>
          </a:xfrm>
          <a:prstGeom prst="straightConnector1">
            <a:avLst/>
          </a:prstGeom>
          <a:noFill/>
          <a:ln cap="flat" cmpd="sng" w="19050">
            <a:solidFill>
              <a:srgbClr val="CFB991"/>
            </a:solidFill>
            <a:prstDash val="solid"/>
            <a:round/>
            <a:headEnd len="sm" w="sm" type="none"/>
            <a:tailEnd len="sm" w="sm" type="none"/>
          </a:ln>
        </p:spPr>
      </p:cxnSp>
      <p:pic>
        <p:nvPicPr>
          <p:cNvPr id="89" name="Google Shape;89;p16"/>
          <p:cNvPicPr preferRelativeResize="0"/>
          <p:nvPr/>
        </p:nvPicPr>
        <p:blipFill rotWithShape="1">
          <a:blip r:embed="rId3">
            <a:alphaModFix/>
          </a:blip>
          <a:srcRect b="0" l="0" r="0" t="0"/>
          <a:stretch/>
        </p:blipFill>
        <p:spPr>
          <a:xfrm>
            <a:off x="691375" y="4827362"/>
            <a:ext cx="701050" cy="207725"/>
          </a:xfrm>
          <a:prstGeom prst="rect">
            <a:avLst/>
          </a:prstGeom>
          <a:noFill/>
          <a:ln>
            <a:noFill/>
          </a:ln>
        </p:spPr>
      </p:pic>
      <p:pic>
        <p:nvPicPr>
          <p:cNvPr id="90" name="Google Shape;90;p16"/>
          <p:cNvPicPr preferRelativeResize="0"/>
          <p:nvPr/>
        </p:nvPicPr>
        <p:blipFill rotWithShape="1">
          <a:blip r:embed="rId4">
            <a:alphaModFix/>
          </a:blip>
          <a:srcRect b="0" l="0" r="0" t="0"/>
          <a:stretch/>
        </p:blipFill>
        <p:spPr>
          <a:xfrm>
            <a:off x="1485400" y="4836150"/>
            <a:ext cx="1904102" cy="202675"/>
          </a:xfrm>
          <a:prstGeom prst="rect">
            <a:avLst/>
          </a:prstGeom>
          <a:noFill/>
          <a:ln>
            <a:noFill/>
          </a:ln>
        </p:spPr>
      </p:pic>
      <p:pic>
        <p:nvPicPr>
          <p:cNvPr id="91" name="Google Shape;91;p16"/>
          <p:cNvPicPr preferRelativeResize="0"/>
          <p:nvPr/>
        </p:nvPicPr>
        <p:blipFill>
          <a:blip r:embed="rId5">
            <a:alphaModFix/>
          </a:blip>
          <a:stretch>
            <a:fillRect/>
          </a:stretch>
        </p:blipFill>
        <p:spPr>
          <a:xfrm>
            <a:off x="152395" y="4718975"/>
            <a:ext cx="385979" cy="424500"/>
          </a:xfrm>
          <a:prstGeom prst="rect">
            <a:avLst/>
          </a:prstGeom>
          <a:solidFill>
            <a:srgbClr val="CFB991"/>
          </a:solidFill>
          <a:ln>
            <a:noFill/>
          </a:ln>
        </p:spPr>
      </p:pic>
      <p:sp>
        <p:nvSpPr>
          <p:cNvPr id="92" name="Google Shape;92;p16"/>
          <p:cNvSpPr txBox="1"/>
          <p:nvPr/>
        </p:nvSpPr>
        <p:spPr>
          <a:xfrm>
            <a:off x="293400" y="526350"/>
            <a:ext cx="58104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600">
              <a:solidFill>
                <a:schemeClr val="dk2"/>
              </a:solidFill>
              <a:highlight>
                <a:schemeClr val="dk1"/>
              </a:highlight>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8" name="Google Shape;98;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9" name="Google Shape;99;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00" name="Google Shape;10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3" name="Google Shape;10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06" name="Google Shape;106;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07" name="Google Shape;10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11" name="Google Shape;111;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2" name="Google Shape;112;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3" name="Google Shape;11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pic>
        <p:nvPicPr>
          <p:cNvPr descr="A drone flying through the air&#10;&#10;Description automatically generated" id="13" name="Google Shape;13;p3"/>
          <p:cNvPicPr preferRelativeResize="0"/>
          <p:nvPr/>
        </p:nvPicPr>
        <p:blipFill rotWithShape="1">
          <a:blip r:embed="rId2">
            <a:alphaModFix amt="92000"/>
          </a:blip>
          <a:srcRect b="48007" l="0" r="0" t="32222"/>
          <a:stretch/>
        </p:blipFill>
        <p:spPr>
          <a:xfrm>
            <a:off x="0" y="0"/>
            <a:ext cx="9144000" cy="783601"/>
          </a:xfrm>
          <a:prstGeom prst="rect">
            <a:avLst/>
          </a:prstGeom>
          <a:noFill/>
          <a:ln>
            <a:noFill/>
          </a:ln>
        </p:spPr>
      </p:pic>
      <p:sp>
        <p:nvSpPr>
          <p:cNvPr id="14" name="Google Shape;14;p3"/>
          <p:cNvSpPr txBox="1"/>
          <p:nvPr/>
        </p:nvSpPr>
        <p:spPr>
          <a:xfrm>
            <a:off x="267400" y="321875"/>
            <a:ext cx="6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i="1" sz="18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15" name="Google Shape;15;p3"/>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16" name="Google Shape;16;p3"/>
          <p:cNvCxnSpPr/>
          <p:nvPr/>
        </p:nvCxnSpPr>
        <p:spPr>
          <a:xfrm>
            <a:off x="6103875" y="658775"/>
            <a:ext cx="2558700" cy="300"/>
          </a:xfrm>
          <a:prstGeom prst="straightConnector1">
            <a:avLst/>
          </a:prstGeom>
          <a:noFill/>
          <a:ln cap="flat" cmpd="sng" w="19050">
            <a:solidFill>
              <a:srgbClr val="CFB991"/>
            </a:solidFill>
            <a:prstDash val="solid"/>
            <a:round/>
            <a:headEnd len="sm" w="sm" type="none"/>
            <a:tailEnd len="sm" w="sm" type="none"/>
          </a:ln>
        </p:spPr>
      </p:cxnSp>
      <p:pic>
        <p:nvPicPr>
          <p:cNvPr id="17" name="Google Shape;17;p3"/>
          <p:cNvPicPr preferRelativeResize="0"/>
          <p:nvPr/>
        </p:nvPicPr>
        <p:blipFill rotWithShape="1">
          <a:blip r:embed="rId3">
            <a:alphaModFix/>
          </a:blip>
          <a:srcRect b="0" l="0" r="0" t="0"/>
          <a:stretch/>
        </p:blipFill>
        <p:spPr>
          <a:xfrm>
            <a:off x="691375" y="4827362"/>
            <a:ext cx="701050" cy="207725"/>
          </a:xfrm>
          <a:prstGeom prst="rect">
            <a:avLst/>
          </a:prstGeom>
          <a:noFill/>
          <a:ln>
            <a:noFill/>
          </a:ln>
        </p:spPr>
      </p:pic>
      <p:pic>
        <p:nvPicPr>
          <p:cNvPr id="18" name="Google Shape;18;p3"/>
          <p:cNvPicPr preferRelativeResize="0"/>
          <p:nvPr/>
        </p:nvPicPr>
        <p:blipFill rotWithShape="1">
          <a:blip r:embed="rId4">
            <a:alphaModFix/>
          </a:blip>
          <a:srcRect b="0" l="0" r="0" t="0"/>
          <a:stretch/>
        </p:blipFill>
        <p:spPr>
          <a:xfrm>
            <a:off x="1485400" y="4836150"/>
            <a:ext cx="1904102" cy="202675"/>
          </a:xfrm>
          <a:prstGeom prst="rect">
            <a:avLst/>
          </a:prstGeom>
          <a:noFill/>
          <a:ln>
            <a:noFill/>
          </a:ln>
        </p:spPr>
      </p:pic>
      <p:pic>
        <p:nvPicPr>
          <p:cNvPr id="19" name="Google Shape;19;p3"/>
          <p:cNvPicPr preferRelativeResize="0"/>
          <p:nvPr/>
        </p:nvPicPr>
        <p:blipFill>
          <a:blip r:embed="rId5">
            <a:alphaModFix/>
          </a:blip>
          <a:stretch>
            <a:fillRect/>
          </a:stretch>
        </p:blipFill>
        <p:spPr>
          <a:xfrm>
            <a:off x="152395" y="4718975"/>
            <a:ext cx="385979" cy="424500"/>
          </a:xfrm>
          <a:prstGeom prst="rect">
            <a:avLst/>
          </a:prstGeom>
          <a:solidFill>
            <a:srgbClr val="CFB991"/>
          </a:solidFill>
          <a:ln>
            <a:noFill/>
          </a:ln>
        </p:spPr>
      </p:pic>
      <p:sp>
        <p:nvSpPr>
          <p:cNvPr id="20" name="Google Shape;20;p3"/>
          <p:cNvSpPr txBox="1"/>
          <p:nvPr/>
        </p:nvSpPr>
        <p:spPr>
          <a:xfrm>
            <a:off x="293400" y="526350"/>
            <a:ext cx="58104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600">
              <a:solidFill>
                <a:schemeClr val="dk2"/>
              </a:solidFill>
              <a:highlight>
                <a:schemeClr val="dk1"/>
              </a:highlight>
              <a:latin typeface="Roboto"/>
              <a:ea typeface="Roboto"/>
              <a:cs typeface="Roboto"/>
              <a:sym typeface="Roboto"/>
            </a:endParaRPr>
          </a:p>
        </p:txBody>
      </p:sp>
      <p:sp>
        <p:nvSpPr>
          <p:cNvPr id="21" name="Google Shape;21;p3"/>
          <p:cNvSpPr txBox="1"/>
          <p:nvPr/>
        </p:nvSpPr>
        <p:spPr>
          <a:xfrm>
            <a:off x="311700" y="418000"/>
            <a:ext cx="7240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1" lang="en" sz="1800">
                <a:solidFill>
                  <a:srgbClr val="CFB991"/>
                </a:solidFill>
                <a:highlight>
                  <a:schemeClr val="dk1"/>
                </a:highlight>
                <a:latin typeface="Roboto Condensed"/>
                <a:ea typeface="Roboto Condensed"/>
                <a:cs typeface="Roboto Condensed"/>
                <a:sym typeface="Roboto Condensed"/>
              </a:rPr>
              <a:t>Slide Title</a:t>
            </a:r>
            <a:endParaRPr b="1" i="1" sz="1800" u="none" cap="none" strike="noStrike">
              <a:solidFill>
                <a:srgbClr val="CFB991"/>
              </a:solidFill>
              <a:highlight>
                <a:schemeClr val="dk1"/>
              </a:highlight>
              <a:latin typeface="Roboto Condensed"/>
              <a:ea typeface="Roboto Condensed"/>
              <a:cs typeface="Roboto Condensed"/>
              <a:sym typeface="Roboto Condensed"/>
            </a:endParaRPr>
          </a:p>
        </p:txBody>
      </p:sp>
      <p:sp>
        <p:nvSpPr>
          <p:cNvPr id="22" name="Google Shape;22;p3"/>
          <p:cNvSpPr/>
          <p:nvPr>
            <p:ph idx="2" type="pic"/>
          </p:nvPr>
        </p:nvSpPr>
        <p:spPr>
          <a:xfrm>
            <a:off x="351075" y="1157499"/>
            <a:ext cx="4397100" cy="3230700"/>
          </a:xfrm>
          <a:prstGeom prst="rect">
            <a:avLst/>
          </a:prstGeom>
          <a:noFill/>
          <a:ln>
            <a:noFill/>
          </a:ln>
        </p:spPr>
      </p:sp>
      <p:sp>
        <p:nvSpPr>
          <p:cNvPr id="23" name="Google Shape;23;p3"/>
          <p:cNvSpPr txBox="1"/>
          <p:nvPr/>
        </p:nvSpPr>
        <p:spPr>
          <a:xfrm>
            <a:off x="4961819" y="1157492"/>
            <a:ext cx="3847500" cy="32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Body Paragraph</a:t>
            </a:r>
            <a:endParaRPr sz="1200">
              <a:solidFill>
                <a:schemeClr val="lt1"/>
              </a:solidFill>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116" name="Google Shape;11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7" name="Shape 117"/>
        <p:cNvGrpSpPr/>
        <p:nvPr/>
      </p:nvGrpSpPr>
      <p:grpSpPr>
        <a:xfrm>
          <a:off x="0" y="0"/>
          <a:ext cx="0" cy="0"/>
          <a:chOff x="0" y="0"/>
          <a:chExt cx="0" cy="0"/>
        </a:xfrm>
      </p:grpSpPr>
      <p:sp>
        <p:nvSpPr>
          <p:cNvPr id="118" name="Google Shape;118;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19" name="Google Shape;119;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120" name="Google Shape;12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with Photos">
  <p:cSld name="Copy with Photos">
    <p:spTree>
      <p:nvGrpSpPr>
        <p:cNvPr id="121" name="Shape 121"/>
        <p:cNvGrpSpPr/>
        <p:nvPr/>
      </p:nvGrpSpPr>
      <p:grpSpPr>
        <a:xfrm>
          <a:off x="0" y="0"/>
          <a:ext cx="0" cy="0"/>
          <a:chOff x="0" y="0"/>
          <a:chExt cx="0" cy="0"/>
        </a:xfrm>
      </p:grpSpPr>
      <p:pic>
        <p:nvPicPr>
          <p:cNvPr id="122" name="Google Shape;122;p24"/>
          <p:cNvPicPr preferRelativeResize="0"/>
          <p:nvPr/>
        </p:nvPicPr>
        <p:blipFill>
          <a:blip r:embed="rId2">
            <a:alphaModFix/>
          </a:blip>
          <a:stretch>
            <a:fillRect/>
          </a:stretch>
        </p:blipFill>
        <p:spPr>
          <a:xfrm>
            <a:off x="0" y="4569025"/>
            <a:ext cx="9144000" cy="571500"/>
          </a:xfrm>
          <a:prstGeom prst="rect">
            <a:avLst/>
          </a:prstGeom>
          <a:noFill/>
          <a:ln>
            <a:noFill/>
          </a:ln>
        </p:spPr>
      </p:pic>
      <p:sp>
        <p:nvSpPr>
          <p:cNvPr id="123" name="Google Shape;123;p24"/>
          <p:cNvSpPr/>
          <p:nvPr>
            <p:ph idx="2" type="pic"/>
          </p:nvPr>
        </p:nvSpPr>
        <p:spPr>
          <a:xfrm>
            <a:off x="351065" y="1157492"/>
            <a:ext cx="4397100" cy="1541700"/>
          </a:xfrm>
          <a:prstGeom prst="rect">
            <a:avLst/>
          </a:prstGeom>
          <a:noFill/>
          <a:ln>
            <a:noFill/>
          </a:ln>
        </p:spPr>
      </p:sp>
      <p:sp>
        <p:nvSpPr>
          <p:cNvPr id="124" name="Google Shape;124;p24"/>
          <p:cNvSpPr txBox="1"/>
          <p:nvPr>
            <p:ph idx="1" type="body"/>
          </p:nvPr>
        </p:nvSpPr>
        <p:spPr>
          <a:xfrm>
            <a:off x="4961819" y="1157492"/>
            <a:ext cx="3847500" cy="3230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Font typeface="Roboto"/>
              <a:buNone/>
              <a:defRPr sz="1200">
                <a:solidFill>
                  <a:schemeClr val="dk1"/>
                </a:solidFill>
                <a:latin typeface="Roboto"/>
                <a:ea typeface="Roboto"/>
                <a:cs typeface="Roboto"/>
                <a:sym typeface="Roboto"/>
              </a:defRPr>
            </a:lvl1pPr>
            <a:lvl2pPr indent="-228600" lvl="1" marL="914400" rtl="0" algn="l">
              <a:lnSpc>
                <a:spcPct val="90000"/>
              </a:lnSpc>
              <a:spcBef>
                <a:spcPts val="400"/>
              </a:spcBef>
              <a:spcAft>
                <a:spcPts val="0"/>
              </a:spcAft>
              <a:buClr>
                <a:schemeClr val="dk1"/>
              </a:buClr>
              <a:buSzPts val="1100"/>
              <a:buFont typeface="Roboto"/>
              <a:buNone/>
              <a:defRPr sz="1100">
                <a:solidFill>
                  <a:schemeClr val="dk1"/>
                </a:solidFill>
                <a:latin typeface="Roboto"/>
                <a:ea typeface="Roboto"/>
                <a:cs typeface="Roboto"/>
                <a:sym typeface="Roboto"/>
              </a:defRPr>
            </a:lvl2pPr>
            <a:lvl3pPr indent="-228600" lvl="2" marL="1371600" rtl="0" algn="l">
              <a:lnSpc>
                <a:spcPct val="90000"/>
              </a:lnSpc>
              <a:spcBef>
                <a:spcPts val="400"/>
              </a:spcBef>
              <a:spcAft>
                <a:spcPts val="0"/>
              </a:spcAft>
              <a:buClr>
                <a:schemeClr val="dk1"/>
              </a:buClr>
              <a:buSzPts val="900"/>
              <a:buFont typeface="Roboto"/>
              <a:buNone/>
              <a:defRPr sz="900">
                <a:solidFill>
                  <a:schemeClr val="dk1"/>
                </a:solidFill>
                <a:latin typeface="Roboto"/>
                <a:ea typeface="Roboto"/>
                <a:cs typeface="Roboto"/>
                <a:sym typeface="Roboto"/>
              </a:defRPr>
            </a:lvl3pPr>
            <a:lvl4pPr indent="-228600" lvl="3" marL="18288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4pPr>
            <a:lvl5pPr indent="-228600" lvl="4" marL="22860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5pPr>
            <a:lvl6pPr indent="-228600" lvl="5" marL="27432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6pPr>
            <a:lvl7pPr indent="-228600" lvl="6" marL="32004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7pPr>
            <a:lvl8pPr indent="-228600" lvl="7" marL="36576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8pPr>
            <a:lvl9pPr indent="-228600" lvl="8" marL="4114800" rtl="0" algn="l">
              <a:lnSpc>
                <a:spcPct val="90000"/>
              </a:lnSpc>
              <a:spcBef>
                <a:spcPts val="400"/>
              </a:spcBef>
              <a:spcAft>
                <a:spcPts val="0"/>
              </a:spcAft>
              <a:buClr>
                <a:schemeClr val="dk1"/>
              </a:buClr>
              <a:buSzPts val="800"/>
              <a:buFont typeface="Roboto"/>
              <a:buNone/>
              <a:defRPr sz="800">
                <a:solidFill>
                  <a:schemeClr val="dk1"/>
                </a:solidFill>
                <a:latin typeface="Roboto"/>
                <a:ea typeface="Roboto"/>
                <a:cs typeface="Roboto"/>
                <a:sym typeface="Roboto"/>
              </a:defRPr>
            </a:lvl9pPr>
          </a:lstStyle>
          <a:p/>
        </p:txBody>
      </p:sp>
      <p:sp>
        <p:nvSpPr>
          <p:cNvPr id="125" name="Google Shape;125;p24"/>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000"/>
              <a:buFont typeface="Roboto"/>
              <a:buNone/>
              <a:defRPr b="1" sz="2400">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4"/>
          <p:cNvSpPr/>
          <p:nvPr>
            <p:ph idx="3" type="pic"/>
          </p:nvPr>
        </p:nvSpPr>
        <p:spPr>
          <a:xfrm>
            <a:off x="2614933" y="2846478"/>
            <a:ext cx="2133000" cy="1541700"/>
          </a:xfrm>
          <a:prstGeom prst="rect">
            <a:avLst/>
          </a:prstGeom>
          <a:noFill/>
          <a:ln>
            <a:noFill/>
          </a:ln>
        </p:spPr>
      </p:sp>
      <p:sp>
        <p:nvSpPr>
          <p:cNvPr id="127" name="Google Shape;127;p24"/>
          <p:cNvSpPr/>
          <p:nvPr>
            <p:ph idx="4" type="pic"/>
          </p:nvPr>
        </p:nvSpPr>
        <p:spPr>
          <a:xfrm>
            <a:off x="351065" y="2846478"/>
            <a:ext cx="2133000" cy="1541700"/>
          </a:xfrm>
          <a:prstGeom prst="rect">
            <a:avLst/>
          </a:prstGeom>
          <a:noFill/>
          <a:ln>
            <a:noFill/>
          </a:ln>
        </p:spPr>
      </p:sp>
      <p:sp>
        <p:nvSpPr>
          <p:cNvPr id="128" name="Google Shape;128;p24"/>
          <p:cNvSpPr txBox="1"/>
          <p:nvPr>
            <p:ph idx="5"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B49053"/>
              </a:buClr>
              <a:buSzPts val="1600"/>
              <a:buFont typeface="Roboto"/>
              <a:buNone/>
              <a:defRPr i="1" sz="1600">
                <a:solidFill>
                  <a:srgbClr val="B49053"/>
                </a:solidFill>
                <a:latin typeface="Roboto"/>
                <a:ea typeface="Roboto"/>
                <a:cs typeface="Roboto"/>
                <a:sym typeface="Roboto"/>
              </a:defRPr>
            </a:lvl1pPr>
            <a:lvl2pPr indent="-317500" lvl="1" marL="9144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2pPr>
            <a:lvl3pPr indent="-317500" lvl="2" marL="13716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3pPr>
            <a:lvl4pPr indent="-317500" lvl="3" marL="18288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4pPr>
            <a:lvl5pPr indent="-317500" lvl="4" marL="22860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5pPr>
            <a:lvl6pPr indent="-317500" lvl="5" marL="27432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6pPr>
            <a:lvl7pPr indent="-317500" lvl="6" marL="32004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7pPr>
            <a:lvl8pPr indent="-317500" lvl="7" marL="36576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8pPr>
            <a:lvl9pPr indent="-317500" lvl="8" marL="4114800" rtl="0" algn="l">
              <a:lnSpc>
                <a:spcPct val="90000"/>
              </a:lnSpc>
              <a:spcBef>
                <a:spcPts val="400"/>
              </a:spcBef>
              <a:spcAft>
                <a:spcPts val="0"/>
              </a:spcAft>
              <a:buClr>
                <a:srgbClr val="B49053"/>
              </a:buClr>
              <a:buSzPts val="1400"/>
              <a:buFont typeface="Roboto"/>
              <a:buChar char="■"/>
              <a:defRPr>
                <a:solidFill>
                  <a:srgbClr val="B49053"/>
                </a:solidFill>
                <a:latin typeface="Roboto"/>
                <a:ea typeface="Roboto"/>
                <a:cs typeface="Roboto"/>
                <a:sym typeface="Roboto"/>
              </a:defRPr>
            </a:lvl9pPr>
          </a:lstStyle>
          <a:p/>
        </p:txBody>
      </p:sp>
      <p:sp>
        <p:nvSpPr>
          <p:cNvPr id="129" name="Google Shape;129;p24"/>
          <p:cNvSpPr txBox="1"/>
          <p:nvPr>
            <p:ph idx="12" type="sldNum"/>
          </p:nvPr>
        </p:nvSpPr>
        <p:spPr>
          <a:xfrm>
            <a:off x="7975997" y="4717825"/>
            <a:ext cx="8250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b="1" sz="1200">
                <a:solidFill>
                  <a:schemeClr val="lt1"/>
                </a:solidFill>
              </a:defRPr>
            </a:lvl1pPr>
            <a:lvl2pPr indent="0" lvl="1" marL="0" rtl="0" algn="r">
              <a:spcBef>
                <a:spcPts val="0"/>
              </a:spcBef>
              <a:buNone/>
              <a:defRPr b="1" sz="1200">
                <a:solidFill>
                  <a:schemeClr val="lt1"/>
                </a:solidFill>
              </a:defRPr>
            </a:lvl2pPr>
            <a:lvl3pPr indent="0" lvl="2" marL="0" rtl="0" algn="r">
              <a:spcBef>
                <a:spcPts val="0"/>
              </a:spcBef>
              <a:buNone/>
              <a:defRPr b="1" sz="1200">
                <a:solidFill>
                  <a:schemeClr val="lt1"/>
                </a:solidFill>
              </a:defRPr>
            </a:lvl3pPr>
            <a:lvl4pPr indent="0" lvl="3" marL="0" rtl="0" algn="r">
              <a:spcBef>
                <a:spcPts val="0"/>
              </a:spcBef>
              <a:buNone/>
              <a:defRPr b="1" sz="1200">
                <a:solidFill>
                  <a:schemeClr val="lt1"/>
                </a:solidFill>
              </a:defRPr>
            </a:lvl4pPr>
            <a:lvl5pPr indent="0" lvl="4" marL="0" rtl="0" algn="r">
              <a:spcBef>
                <a:spcPts val="0"/>
              </a:spcBef>
              <a:buNone/>
              <a:defRPr b="1" sz="1200">
                <a:solidFill>
                  <a:schemeClr val="lt1"/>
                </a:solidFill>
              </a:defRPr>
            </a:lvl5pPr>
            <a:lvl6pPr indent="0" lvl="5" marL="0" rtl="0" algn="r">
              <a:spcBef>
                <a:spcPts val="0"/>
              </a:spcBef>
              <a:buNone/>
              <a:defRPr b="1" sz="1200">
                <a:solidFill>
                  <a:schemeClr val="lt1"/>
                </a:solidFill>
              </a:defRPr>
            </a:lvl6pPr>
            <a:lvl7pPr indent="0" lvl="6" marL="0" rtl="0" algn="r">
              <a:spcBef>
                <a:spcPts val="0"/>
              </a:spcBef>
              <a:buNone/>
              <a:defRPr b="1" sz="1200">
                <a:solidFill>
                  <a:schemeClr val="lt1"/>
                </a:solidFill>
              </a:defRPr>
            </a:lvl7pPr>
            <a:lvl8pPr indent="0" lvl="7" marL="0" rtl="0" algn="r">
              <a:spcBef>
                <a:spcPts val="0"/>
              </a:spcBef>
              <a:buNone/>
              <a:defRPr b="1" sz="1200">
                <a:solidFill>
                  <a:schemeClr val="lt1"/>
                </a:solidFill>
              </a:defRPr>
            </a:lvl8pPr>
            <a:lvl9pPr indent="0" lvl="8" marL="0" rtl="0" algn="r">
              <a:spcBef>
                <a:spcPts val="0"/>
              </a:spcBef>
              <a:buNone/>
              <a:defRPr b="1" sz="12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4"/>
          <p:cNvSpPr txBox="1"/>
          <p:nvPr>
            <p:ph idx="6" type="sldNum"/>
          </p:nvPr>
        </p:nvSpPr>
        <p:spPr>
          <a:xfrm>
            <a:off x="7975997" y="4717825"/>
            <a:ext cx="8250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b="1" sz="1200">
                <a:solidFill>
                  <a:schemeClr val="lt1"/>
                </a:solidFill>
              </a:defRPr>
            </a:lvl1pPr>
            <a:lvl2pPr indent="0" lvl="1" marL="0" rtl="0" algn="r">
              <a:spcBef>
                <a:spcPts val="0"/>
              </a:spcBef>
              <a:buNone/>
              <a:defRPr b="1" sz="1200">
                <a:solidFill>
                  <a:schemeClr val="lt1"/>
                </a:solidFill>
              </a:defRPr>
            </a:lvl2pPr>
            <a:lvl3pPr indent="0" lvl="2" marL="0" rtl="0" algn="r">
              <a:spcBef>
                <a:spcPts val="0"/>
              </a:spcBef>
              <a:buNone/>
              <a:defRPr b="1" sz="1200">
                <a:solidFill>
                  <a:schemeClr val="lt1"/>
                </a:solidFill>
              </a:defRPr>
            </a:lvl3pPr>
            <a:lvl4pPr indent="0" lvl="3" marL="0" rtl="0" algn="r">
              <a:spcBef>
                <a:spcPts val="0"/>
              </a:spcBef>
              <a:buNone/>
              <a:defRPr b="1" sz="1200">
                <a:solidFill>
                  <a:schemeClr val="lt1"/>
                </a:solidFill>
              </a:defRPr>
            </a:lvl4pPr>
            <a:lvl5pPr indent="0" lvl="4" marL="0" rtl="0" algn="r">
              <a:spcBef>
                <a:spcPts val="0"/>
              </a:spcBef>
              <a:buNone/>
              <a:defRPr b="1" sz="1200">
                <a:solidFill>
                  <a:schemeClr val="lt1"/>
                </a:solidFill>
              </a:defRPr>
            </a:lvl5pPr>
            <a:lvl6pPr indent="0" lvl="5" marL="0" rtl="0" algn="r">
              <a:spcBef>
                <a:spcPts val="0"/>
              </a:spcBef>
              <a:buNone/>
              <a:defRPr b="1" sz="1200">
                <a:solidFill>
                  <a:schemeClr val="lt1"/>
                </a:solidFill>
              </a:defRPr>
            </a:lvl6pPr>
            <a:lvl7pPr indent="0" lvl="6" marL="0" rtl="0" algn="r">
              <a:spcBef>
                <a:spcPts val="0"/>
              </a:spcBef>
              <a:buNone/>
              <a:defRPr b="1" sz="1200">
                <a:solidFill>
                  <a:schemeClr val="lt1"/>
                </a:solidFill>
              </a:defRPr>
            </a:lvl7pPr>
            <a:lvl8pPr indent="0" lvl="7" marL="0" rtl="0" algn="r">
              <a:spcBef>
                <a:spcPts val="0"/>
              </a:spcBef>
              <a:buNone/>
              <a:defRPr b="1" sz="1200">
                <a:solidFill>
                  <a:schemeClr val="lt1"/>
                </a:solidFill>
              </a:defRPr>
            </a:lvl8pPr>
            <a:lvl9pPr indent="0" lvl="8" marL="0" rtl="0" algn="r">
              <a:spcBef>
                <a:spcPts val="0"/>
              </a:spcBef>
              <a:buNone/>
              <a:defRPr b="1" sz="12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4" name="Shape 24"/>
        <p:cNvGrpSpPr/>
        <p:nvPr/>
      </p:nvGrpSpPr>
      <p:grpSpPr>
        <a:xfrm>
          <a:off x="0" y="0"/>
          <a:ext cx="0" cy="0"/>
          <a:chOff x="0" y="0"/>
          <a:chExt cx="0" cy="0"/>
        </a:xfrm>
      </p:grpSpPr>
      <p:pic>
        <p:nvPicPr>
          <p:cNvPr descr="A drone flying through the air&#10;&#10;Description automatically generated" id="25" name="Google Shape;25;p4"/>
          <p:cNvPicPr preferRelativeResize="0"/>
          <p:nvPr/>
        </p:nvPicPr>
        <p:blipFill rotWithShape="1">
          <a:blip r:embed="rId2">
            <a:alphaModFix amt="92000"/>
          </a:blip>
          <a:srcRect b="48007" l="0" r="0" t="32222"/>
          <a:stretch/>
        </p:blipFill>
        <p:spPr>
          <a:xfrm>
            <a:off x="0" y="0"/>
            <a:ext cx="9144000" cy="783601"/>
          </a:xfrm>
          <a:prstGeom prst="rect">
            <a:avLst/>
          </a:prstGeom>
          <a:noFill/>
          <a:ln>
            <a:noFill/>
          </a:ln>
        </p:spPr>
      </p:pic>
      <p:sp>
        <p:nvSpPr>
          <p:cNvPr id="26" name="Google Shape;26;p4"/>
          <p:cNvSpPr txBox="1"/>
          <p:nvPr/>
        </p:nvSpPr>
        <p:spPr>
          <a:xfrm>
            <a:off x="267400" y="321875"/>
            <a:ext cx="6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i="1" sz="18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27" name="Google Shape;27;p4"/>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28" name="Google Shape;28;p4"/>
          <p:cNvCxnSpPr/>
          <p:nvPr/>
        </p:nvCxnSpPr>
        <p:spPr>
          <a:xfrm>
            <a:off x="6103875" y="658775"/>
            <a:ext cx="2558700" cy="300"/>
          </a:xfrm>
          <a:prstGeom prst="straightConnector1">
            <a:avLst/>
          </a:prstGeom>
          <a:noFill/>
          <a:ln cap="flat" cmpd="sng" w="19050">
            <a:solidFill>
              <a:srgbClr val="CFB991"/>
            </a:solidFill>
            <a:prstDash val="solid"/>
            <a:round/>
            <a:headEnd len="sm" w="sm" type="none"/>
            <a:tailEnd len="sm" w="sm" type="none"/>
          </a:ln>
        </p:spPr>
      </p:cxnSp>
      <p:pic>
        <p:nvPicPr>
          <p:cNvPr id="29" name="Google Shape;29;p4"/>
          <p:cNvPicPr preferRelativeResize="0"/>
          <p:nvPr/>
        </p:nvPicPr>
        <p:blipFill rotWithShape="1">
          <a:blip r:embed="rId3">
            <a:alphaModFix/>
          </a:blip>
          <a:srcRect b="0" l="0" r="0" t="0"/>
          <a:stretch/>
        </p:blipFill>
        <p:spPr>
          <a:xfrm>
            <a:off x="691375" y="4827362"/>
            <a:ext cx="701050" cy="207725"/>
          </a:xfrm>
          <a:prstGeom prst="rect">
            <a:avLst/>
          </a:prstGeom>
          <a:noFill/>
          <a:ln>
            <a:noFill/>
          </a:ln>
        </p:spPr>
      </p:pic>
      <p:pic>
        <p:nvPicPr>
          <p:cNvPr id="30" name="Google Shape;30;p4"/>
          <p:cNvPicPr preferRelativeResize="0"/>
          <p:nvPr/>
        </p:nvPicPr>
        <p:blipFill rotWithShape="1">
          <a:blip r:embed="rId4">
            <a:alphaModFix/>
          </a:blip>
          <a:srcRect b="0" l="0" r="0" t="0"/>
          <a:stretch/>
        </p:blipFill>
        <p:spPr>
          <a:xfrm>
            <a:off x="1485400" y="4836150"/>
            <a:ext cx="1904102" cy="202675"/>
          </a:xfrm>
          <a:prstGeom prst="rect">
            <a:avLst/>
          </a:prstGeom>
          <a:noFill/>
          <a:ln>
            <a:noFill/>
          </a:ln>
        </p:spPr>
      </p:pic>
      <p:pic>
        <p:nvPicPr>
          <p:cNvPr id="31" name="Google Shape;31;p4"/>
          <p:cNvPicPr preferRelativeResize="0"/>
          <p:nvPr/>
        </p:nvPicPr>
        <p:blipFill>
          <a:blip r:embed="rId5">
            <a:alphaModFix/>
          </a:blip>
          <a:stretch>
            <a:fillRect/>
          </a:stretch>
        </p:blipFill>
        <p:spPr>
          <a:xfrm>
            <a:off x="152395" y="4718975"/>
            <a:ext cx="385979" cy="424500"/>
          </a:xfrm>
          <a:prstGeom prst="rect">
            <a:avLst/>
          </a:prstGeom>
          <a:solidFill>
            <a:srgbClr val="CFB991"/>
          </a:solidFill>
          <a:ln>
            <a:noFill/>
          </a:ln>
        </p:spPr>
      </p:pic>
      <p:sp>
        <p:nvSpPr>
          <p:cNvPr id="32" name="Google Shape;32;p4"/>
          <p:cNvSpPr txBox="1"/>
          <p:nvPr/>
        </p:nvSpPr>
        <p:spPr>
          <a:xfrm>
            <a:off x="293400" y="526350"/>
            <a:ext cx="5810400" cy="2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600">
              <a:solidFill>
                <a:schemeClr val="dk2"/>
              </a:solidFill>
              <a:highlight>
                <a:schemeClr val="dk1"/>
              </a:highlight>
              <a:latin typeface="Roboto"/>
              <a:ea typeface="Roboto"/>
              <a:cs typeface="Roboto"/>
              <a:sym typeface="Roboto"/>
            </a:endParaRPr>
          </a:p>
        </p:txBody>
      </p:sp>
      <p:sp>
        <p:nvSpPr>
          <p:cNvPr id="33" name="Google Shape;33;p4"/>
          <p:cNvSpPr txBox="1"/>
          <p:nvPr/>
        </p:nvSpPr>
        <p:spPr>
          <a:xfrm>
            <a:off x="311700" y="418000"/>
            <a:ext cx="7240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1" lang="en" sz="1800">
                <a:solidFill>
                  <a:srgbClr val="CFB991"/>
                </a:solidFill>
                <a:highlight>
                  <a:schemeClr val="dk1"/>
                </a:highlight>
                <a:latin typeface="Roboto Condensed"/>
                <a:ea typeface="Roboto Condensed"/>
                <a:cs typeface="Roboto Condensed"/>
                <a:sym typeface="Roboto Condensed"/>
              </a:rPr>
              <a:t>Slide Title</a:t>
            </a:r>
            <a:endParaRPr b="1" i="1" sz="1800" u="none" cap="none" strike="noStrike">
              <a:solidFill>
                <a:srgbClr val="CFB991"/>
              </a:solidFill>
              <a:highlight>
                <a:schemeClr val="dk1"/>
              </a:highlight>
              <a:latin typeface="Roboto Condensed"/>
              <a:ea typeface="Roboto Condensed"/>
              <a:cs typeface="Roboto Condensed"/>
              <a:sym typeface="Roboto Condensed"/>
            </a:endParaRPr>
          </a:p>
        </p:txBody>
      </p:sp>
      <p:sp>
        <p:nvSpPr>
          <p:cNvPr id="34" name="Google Shape;34;p4"/>
          <p:cNvSpPr txBox="1"/>
          <p:nvPr/>
        </p:nvSpPr>
        <p:spPr>
          <a:xfrm>
            <a:off x="311700" y="1157500"/>
            <a:ext cx="8497500" cy="32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Body Paragraph</a:t>
            </a:r>
            <a:endParaRPr sz="1200">
              <a:solidFill>
                <a:schemeClr val="lt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8" name="Google Shape;5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0000"/>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8" name="Google Shape;7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9" name="Google Shape;7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youtube.com/watch?v=vBsXC2Y5LxM" TargetMode="External"/><Relationship Id="rId4" Type="http://schemas.openxmlformats.org/officeDocument/2006/relationships/hyperlink" Target="https://docs.google.com/presentation/d/e/2PACX-1vS6iyGAwbZU9gNzWUqKwvWf431Vzydc94StwP0BUu0AABGDwpgvdQlSrNX4qSVtk0EOCDDXGvpb5TT6/pub?start=true&amp;loop=true&amp;delayms=3000&amp;slide=id.g26e3b5ed983_0_463" TargetMode="External"/><Relationship Id="rId5" Type="http://schemas.openxmlformats.org/officeDocument/2006/relationships/hyperlink" Target="https://www.purdue.edu/computes/airtonomy-workshop/rfi-submission-for-use-cases/" TargetMode="External"/><Relationship Id="rId6" Type="http://schemas.openxmlformats.org/officeDocument/2006/relationships/hyperlink" Target="https://forms.gle/t3RXnpxHQuizqWDR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14.jp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p:nvPr/>
        </p:nvSpPr>
        <p:spPr>
          <a:xfrm>
            <a:off x="1590784" y="2413966"/>
            <a:ext cx="6043200" cy="12213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5"/>
          <p:cNvSpPr txBox="1"/>
          <p:nvPr>
            <p:ph type="ctrTitle"/>
          </p:nvPr>
        </p:nvSpPr>
        <p:spPr>
          <a:xfrm>
            <a:off x="311709" y="1508215"/>
            <a:ext cx="8520600" cy="101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9000">
                <a:solidFill>
                  <a:srgbClr val="CFB991"/>
                </a:solidFill>
                <a:highlight>
                  <a:srgbClr val="000000"/>
                </a:highlight>
                <a:latin typeface="Roboto Condensed Medium"/>
                <a:ea typeface="Roboto Condensed Medium"/>
                <a:cs typeface="Roboto Condensed Medium"/>
                <a:sym typeface="Roboto Condensed Medium"/>
              </a:rPr>
              <a:t>Title</a:t>
            </a:r>
            <a:endParaRPr baseline="30000" sz="9000">
              <a:solidFill>
                <a:srgbClr val="CFB991"/>
              </a:solidFill>
              <a:highlight>
                <a:srgbClr val="000000"/>
              </a:highlight>
              <a:latin typeface="Roboto Condensed Medium"/>
              <a:ea typeface="Roboto Condensed Medium"/>
              <a:cs typeface="Roboto Condensed Medium"/>
              <a:sym typeface="Roboto Condensed Medium"/>
            </a:endParaRPr>
          </a:p>
        </p:txBody>
      </p:sp>
      <p:sp>
        <p:nvSpPr>
          <p:cNvPr id="137" name="Google Shape;137;p25"/>
          <p:cNvSpPr txBox="1"/>
          <p:nvPr/>
        </p:nvSpPr>
        <p:spPr>
          <a:xfrm>
            <a:off x="1590775" y="2519525"/>
            <a:ext cx="6043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000"/>
              <a:buFont typeface="Arial"/>
              <a:buNone/>
            </a:pPr>
            <a:r>
              <a:rPr lang="en" sz="2000">
                <a:solidFill>
                  <a:srgbClr val="CFB991"/>
                </a:solidFill>
                <a:latin typeface="Lexend SemiBold"/>
                <a:ea typeface="Lexend SemiBold"/>
                <a:cs typeface="Lexend SemiBold"/>
                <a:sym typeface="Lexend SemiBold"/>
              </a:rPr>
              <a:t>Subheading</a:t>
            </a:r>
            <a:r>
              <a:rPr lang="en" sz="2000">
                <a:solidFill>
                  <a:srgbClr val="CFB991"/>
                </a:solidFill>
                <a:latin typeface="Lexend SemiBold"/>
                <a:ea typeface="Lexend SemiBold"/>
                <a:cs typeface="Lexend SemiBold"/>
                <a:sym typeface="Lexend SemiBold"/>
              </a:rPr>
              <a:t>: Research Use Case</a:t>
            </a:r>
            <a:endParaRPr sz="2000">
              <a:solidFill>
                <a:srgbClr val="CFB991"/>
              </a:solidFill>
              <a:latin typeface="Lexend SemiBold"/>
              <a:ea typeface="Lexend SemiBold"/>
              <a:cs typeface="Lexend SemiBold"/>
              <a:sym typeface="Lexend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nvSpPr>
        <p:spPr>
          <a:xfrm>
            <a:off x="311700" y="418000"/>
            <a:ext cx="724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 sz="1600">
                <a:solidFill>
                  <a:srgbClr val="CFB991"/>
                </a:solidFill>
                <a:highlight>
                  <a:schemeClr val="dk1"/>
                </a:highlight>
                <a:latin typeface="Roboto Condensed Medium"/>
                <a:ea typeface="Roboto Condensed Medium"/>
                <a:cs typeface="Roboto Condensed Medium"/>
                <a:sym typeface="Roboto Condensed Medium"/>
              </a:rPr>
              <a:t>Submission Guidelines</a:t>
            </a:r>
            <a:endParaRPr i="1" sz="16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143" name="Google Shape;143;p26"/>
          <p:cNvSpPr txBox="1"/>
          <p:nvPr/>
        </p:nvSpPr>
        <p:spPr>
          <a:xfrm>
            <a:off x="311735" y="986850"/>
            <a:ext cx="8480400" cy="33783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Clr>
                <a:schemeClr val="dk1"/>
              </a:buClr>
              <a:buSzPts val="1100"/>
              <a:buFont typeface="Arial"/>
              <a:buNone/>
            </a:pPr>
            <a:r>
              <a:rPr lang="en" sz="900">
                <a:solidFill>
                  <a:schemeClr val="lt1"/>
                </a:solidFill>
                <a:latin typeface="Linux Libertine O"/>
                <a:ea typeface="Linux Libertine O"/>
                <a:cs typeface="Linux Libertine O"/>
                <a:sym typeface="Linux Libertine O"/>
              </a:rPr>
              <a:t>Your research use case should be based on your reflection of the key features of AIrTonomy and the Purdue Unmanned aerial Proving Ground (PUP) and how you plan to use its various components (see the </a:t>
            </a:r>
            <a:r>
              <a:rPr b="1" lang="en" sz="900" u="sng">
                <a:solidFill>
                  <a:srgbClr val="CFB991"/>
                </a:solidFill>
                <a:latin typeface="Linux Libertine O"/>
                <a:ea typeface="Linux Libertine O"/>
                <a:cs typeface="Linux Libertine O"/>
                <a:sym typeface="Linux Libertine O"/>
                <a:hlinkClick r:id="rId3">
                  <a:extLst>
                    <a:ext uri="{A12FA001-AC4F-418D-AE19-62706E023703}">
                      <ahyp:hlinkClr val="tx"/>
                    </a:ext>
                  </a:extLst>
                </a:hlinkClick>
              </a:rPr>
              <a:t>video</a:t>
            </a:r>
            <a:r>
              <a:rPr lang="en" sz="900">
                <a:solidFill>
                  <a:schemeClr val="lt1"/>
                </a:solidFill>
                <a:latin typeface="Linux Libertine O"/>
                <a:ea typeface="Linux Libertine O"/>
                <a:cs typeface="Linux Libertine O"/>
                <a:sym typeface="Linux Libertine O"/>
              </a:rPr>
              <a:t> and slides </a:t>
            </a:r>
            <a:r>
              <a:rPr b="1" lang="en" sz="900" u="sng">
                <a:solidFill>
                  <a:srgbClr val="CFB991"/>
                </a:solidFill>
                <a:latin typeface="Linux Libertine O"/>
                <a:ea typeface="Linux Libertine O"/>
                <a:cs typeface="Linux Libertine O"/>
                <a:sym typeface="Linux Libertine O"/>
                <a:hlinkClick r:id="rId4">
                  <a:extLst>
                    <a:ext uri="{A12FA001-AC4F-418D-AE19-62706E023703}">
                      <ahyp:hlinkClr val="tx"/>
                    </a:ext>
                  </a:extLst>
                </a:hlinkClick>
              </a:rPr>
              <a:t>here</a:t>
            </a:r>
            <a:r>
              <a:rPr lang="en" sz="900">
                <a:solidFill>
                  <a:schemeClr val="lt1"/>
                </a:solidFill>
                <a:latin typeface="Linux Libertine O"/>
                <a:ea typeface="Linux Libertine O"/>
                <a:cs typeface="Linux Libertine O"/>
                <a:sym typeface="Linux Libertine O"/>
              </a:rPr>
              <a:t>). We highly encourage you to think how you can use the different components in an integrated way, but you can also focus just on one aspect (e.g. the smart operations center and the wearable devices for human sensing of physiological signals). We encourage outside of the box thinking to advance the future of AI/ML for safe and trustworthy AAVs. More information can be found in the official submission site </a:t>
            </a:r>
            <a:r>
              <a:rPr b="1" lang="en" sz="900" u="sng">
                <a:solidFill>
                  <a:srgbClr val="CFB991"/>
                </a:solidFill>
                <a:latin typeface="Linux Libertine O"/>
                <a:ea typeface="Linux Libertine O"/>
                <a:cs typeface="Linux Libertine O"/>
                <a:sym typeface="Linux Libertine O"/>
                <a:hlinkClick r:id="rId5">
                  <a:extLst>
                    <a:ext uri="{A12FA001-AC4F-418D-AE19-62706E023703}">
                      <ahyp:hlinkClr val="tx"/>
                    </a:ext>
                  </a:extLst>
                </a:hlinkClick>
              </a:rPr>
              <a:t>here</a:t>
            </a:r>
            <a:r>
              <a:rPr lang="en" sz="900">
                <a:solidFill>
                  <a:schemeClr val="lt1"/>
                </a:solidFill>
                <a:latin typeface="Linux Libertine O"/>
                <a:ea typeface="Linux Libertine O"/>
                <a:cs typeface="Linux Libertine O"/>
                <a:sym typeface="Linux Libertine O"/>
              </a:rPr>
              <a:t>.</a:t>
            </a:r>
            <a:endParaRPr sz="900">
              <a:solidFill>
                <a:schemeClr val="lt1"/>
              </a:solidFill>
              <a:latin typeface="Linux Libertine O"/>
              <a:ea typeface="Linux Libertine O"/>
              <a:cs typeface="Linux Libertine O"/>
              <a:sym typeface="Linux Libertine O"/>
            </a:endParaRPr>
          </a:p>
          <a:p>
            <a:pPr indent="0" lvl="0" marL="0" rtl="0" algn="l">
              <a:lnSpc>
                <a:spcPct val="107916"/>
              </a:lnSpc>
              <a:spcBef>
                <a:spcPts val="0"/>
              </a:spcBef>
              <a:spcAft>
                <a:spcPts val="0"/>
              </a:spcAft>
              <a:buClr>
                <a:schemeClr val="dk1"/>
              </a:buClr>
              <a:buSzPts val="1100"/>
              <a:buFont typeface="Arial"/>
              <a:buNone/>
            </a:pPr>
            <a:r>
              <a:t/>
            </a:r>
            <a:endParaRPr b="1" sz="1200">
              <a:solidFill>
                <a:schemeClr val="lt1"/>
              </a:solidFill>
              <a:latin typeface="Linux Biolinum O"/>
              <a:ea typeface="Linux Biolinum O"/>
              <a:cs typeface="Linux Biolinum O"/>
              <a:sym typeface="Linux Biolinum O"/>
            </a:endParaRPr>
          </a:p>
          <a:p>
            <a:pPr indent="0" lvl="0" marL="0" rtl="0" algn="just">
              <a:lnSpc>
                <a:spcPct val="107916"/>
              </a:lnSpc>
              <a:spcBef>
                <a:spcPts val="0"/>
              </a:spcBef>
              <a:spcAft>
                <a:spcPts val="0"/>
              </a:spcAft>
              <a:buClr>
                <a:schemeClr val="dk1"/>
              </a:buClr>
              <a:buSzPts val="1100"/>
              <a:buFont typeface="Arial"/>
              <a:buNone/>
            </a:pPr>
            <a:r>
              <a:rPr lang="en" sz="900">
                <a:solidFill>
                  <a:schemeClr val="lt1"/>
                </a:solidFill>
                <a:latin typeface="Linux Libertine O"/>
                <a:ea typeface="Linux Libertine O"/>
                <a:cs typeface="Linux Libertine O"/>
                <a:sym typeface="Linux Libertine O"/>
              </a:rPr>
              <a:t>To submit your ideas, please use the following </a:t>
            </a:r>
            <a:r>
              <a:rPr b="1" lang="en" sz="900" u="sng">
                <a:solidFill>
                  <a:srgbClr val="CFB991"/>
                </a:solidFill>
                <a:latin typeface="Linux Libertine O"/>
                <a:ea typeface="Linux Libertine O"/>
                <a:cs typeface="Linux Libertine O"/>
                <a:sym typeface="Linux Libertine O"/>
                <a:hlinkClick r:id="rId6">
                  <a:extLst>
                    <a:ext uri="{A12FA001-AC4F-418D-AE19-62706E023703}">
                      <ahyp:hlinkClr val="tx"/>
                    </a:ext>
                  </a:extLst>
                </a:hlinkClick>
              </a:rPr>
              <a:t>submission form</a:t>
            </a:r>
            <a:r>
              <a:rPr lang="en" sz="900">
                <a:solidFill>
                  <a:schemeClr val="lt1"/>
                </a:solidFill>
                <a:latin typeface="Linux Libertine O"/>
                <a:ea typeface="Linux Libertine O"/>
                <a:cs typeface="Linux Libertine O"/>
                <a:sym typeface="Linux Libertine O"/>
              </a:rPr>
              <a:t>, addressing all components listed below in the form of a template/survey.</a:t>
            </a:r>
            <a:endParaRPr sz="900">
              <a:solidFill>
                <a:schemeClr val="lt1"/>
              </a:solidFill>
              <a:latin typeface="Linux Libertine O"/>
              <a:ea typeface="Linux Libertine O"/>
              <a:cs typeface="Linux Libertine O"/>
              <a:sym typeface="Linux Libertine O"/>
            </a:endParaRPr>
          </a:p>
          <a:p>
            <a:pPr indent="0" lvl="0" marL="0" rtl="0" algn="just">
              <a:lnSpc>
                <a:spcPct val="107916"/>
              </a:lnSpc>
              <a:spcBef>
                <a:spcPts val="0"/>
              </a:spcBef>
              <a:spcAft>
                <a:spcPts val="0"/>
              </a:spcAft>
              <a:buClr>
                <a:schemeClr val="dk1"/>
              </a:buClr>
              <a:buSzPts val="1100"/>
              <a:buFont typeface="Arial"/>
              <a:buNone/>
            </a:pPr>
            <a:r>
              <a:t/>
            </a:r>
            <a:endParaRPr b="1" sz="1200">
              <a:solidFill>
                <a:schemeClr val="lt1"/>
              </a:solidFill>
              <a:latin typeface="Linux Biolinum O"/>
              <a:ea typeface="Linux Biolinum O"/>
              <a:cs typeface="Linux Biolinum O"/>
              <a:sym typeface="Linux Biolinum O"/>
            </a:endParaRPr>
          </a:p>
          <a:p>
            <a:pPr indent="-285750" lvl="0" marL="457200" rtl="0" algn="just">
              <a:lnSpc>
                <a:spcPct val="107916"/>
              </a:lnSpc>
              <a:spcBef>
                <a:spcPts val="0"/>
              </a:spcBef>
              <a:spcAft>
                <a:spcPts val="0"/>
              </a:spcAft>
              <a:buClr>
                <a:schemeClr val="lt1"/>
              </a:buClr>
              <a:buSzPts val="900"/>
              <a:buFont typeface="Linux Libertine O"/>
              <a:buAutoNum type="arabicPeriod"/>
            </a:pPr>
            <a:r>
              <a:rPr b="1" lang="en" sz="900">
                <a:solidFill>
                  <a:schemeClr val="lt1"/>
                </a:solidFill>
                <a:latin typeface="Linux Libertine O"/>
                <a:ea typeface="Linux Libertine O"/>
                <a:cs typeface="Linux Libertine O"/>
                <a:sym typeface="Linux Libertine O"/>
              </a:rPr>
              <a:t>A short pitch (300 words): </a:t>
            </a:r>
            <a:r>
              <a:rPr lang="en" sz="900">
                <a:solidFill>
                  <a:schemeClr val="lt1"/>
                </a:solidFill>
                <a:latin typeface="Linux Libertine O"/>
                <a:ea typeface="Linux Libertine O"/>
                <a:cs typeface="Linux Libertine O"/>
                <a:sym typeface="Linux Libertine O"/>
              </a:rPr>
              <a:t>This is the pitch of your idea submitted via the form of a short abstract. Please include 1) Problem statement/research question, 2) proposed method and usage of AIrTonomy, 3) expected outcome, and 4) scientific contribution. </a:t>
            </a:r>
            <a:endParaRPr sz="900">
              <a:solidFill>
                <a:schemeClr val="lt1"/>
              </a:solidFill>
              <a:latin typeface="Linux Libertine O"/>
              <a:ea typeface="Linux Libertine O"/>
              <a:cs typeface="Linux Libertine O"/>
              <a:sym typeface="Linux Libertine O"/>
            </a:endParaRPr>
          </a:p>
          <a:p>
            <a:pPr indent="0" lvl="0" marL="0" rtl="0" algn="l">
              <a:lnSpc>
                <a:spcPct val="107916"/>
              </a:lnSpc>
              <a:spcBef>
                <a:spcPts val="0"/>
              </a:spcBef>
              <a:spcAft>
                <a:spcPts val="0"/>
              </a:spcAft>
              <a:buClr>
                <a:schemeClr val="dk1"/>
              </a:buClr>
              <a:buSzPts val="1100"/>
              <a:buFont typeface="Arial"/>
              <a:buNone/>
            </a:pPr>
            <a:r>
              <a:t/>
            </a:r>
            <a:endParaRPr b="1" sz="1200">
              <a:solidFill>
                <a:schemeClr val="lt1"/>
              </a:solidFill>
              <a:latin typeface="Linux Biolinum O"/>
              <a:ea typeface="Linux Biolinum O"/>
              <a:cs typeface="Linux Biolinum O"/>
              <a:sym typeface="Linux Biolinum O"/>
            </a:endParaRPr>
          </a:p>
          <a:p>
            <a:pPr indent="-285750" lvl="0" marL="457200" rtl="0" algn="just">
              <a:lnSpc>
                <a:spcPct val="107916"/>
              </a:lnSpc>
              <a:spcBef>
                <a:spcPts val="0"/>
              </a:spcBef>
              <a:spcAft>
                <a:spcPts val="0"/>
              </a:spcAft>
              <a:buClr>
                <a:schemeClr val="lt1"/>
              </a:buClr>
              <a:buSzPts val="900"/>
              <a:buFont typeface="Linux Libertine O"/>
              <a:buAutoNum type="arabicPeriod"/>
            </a:pPr>
            <a:r>
              <a:rPr b="1" lang="en" sz="900">
                <a:solidFill>
                  <a:schemeClr val="lt1"/>
                </a:solidFill>
                <a:latin typeface="Linux Libertine O"/>
                <a:ea typeface="Linux Libertine O"/>
                <a:cs typeface="Linux Libertine O"/>
                <a:sym typeface="Linux Libertine O"/>
              </a:rPr>
              <a:t>An extended abstract plus interactive material (e.g. slides, videos, audio files, animations, etc.): </a:t>
            </a:r>
            <a:r>
              <a:rPr lang="en" sz="900">
                <a:solidFill>
                  <a:schemeClr val="lt1"/>
                </a:solidFill>
                <a:latin typeface="Linux Libertine O"/>
                <a:ea typeface="Linux Libertine O"/>
                <a:cs typeface="Linux Libertine O"/>
                <a:sym typeface="Linux Libertine O"/>
              </a:rPr>
              <a:t>This extended abstract submitted in the form of a .PDF should provide more detailed information about your study and how you envision to use AIrTonomy. The extended abstract is only due by August 31, 2024 and only required if you want to present at the workshop and to qualify for one of our awards. We encourage you to use UML language (use cases), visualizations, or other means to illustrate your use case in an easy to grasp way. You can also attach slides, and short videos if you wish to do so. Citations are not required but encouraged. We have developed a template for your written and slides here. </a:t>
            </a:r>
            <a:endParaRPr sz="900">
              <a:solidFill>
                <a:schemeClr val="lt1"/>
              </a:solidFill>
              <a:latin typeface="Linux Libertine O"/>
              <a:ea typeface="Linux Libertine O"/>
              <a:cs typeface="Linux Libertine O"/>
              <a:sym typeface="Linux Libertine O"/>
            </a:endParaRPr>
          </a:p>
          <a:p>
            <a:pPr indent="0" lvl="0" marL="0" rtl="0" algn="l">
              <a:lnSpc>
                <a:spcPct val="107916"/>
              </a:lnSpc>
              <a:spcBef>
                <a:spcPts val="0"/>
              </a:spcBef>
              <a:spcAft>
                <a:spcPts val="0"/>
              </a:spcAft>
              <a:buClr>
                <a:schemeClr val="dk1"/>
              </a:buClr>
              <a:buSzPts val="1100"/>
              <a:buFont typeface="Arial"/>
              <a:buNone/>
            </a:pPr>
            <a:r>
              <a:t/>
            </a:r>
            <a:endParaRPr b="1" sz="1200">
              <a:solidFill>
                <a:schemeClr val="lt1"/>
              </a:solidFill>
              <a:latin typeface="Linux Biolinum O"/>
              <a:ea typeface="Linux Biolinum O"/>
              <a:cs typeface="Linux Biolinum O"/>
              <a:sym typeface="Linux Biolinum O"/>
            </a:endParaRPr>
          </a:p>
          <a:p>
            <a:pPr indent="-285750" lvl="0" marL="457200" rtl="0" algn="just">
              <a:lnSpc>
                <a:spcPct val="107916"/>
              </a:lnSpc>
              <a:spcBef>
                <a:spcPts val="0"/>
              </a:spcBef>
              <a:spcAft>
                <a:spcPts val="0"/>
              </a:spcAft>
              <a:buClr>
                <a:schemeClr val="lt1"/>
              </a:buClr>
              <a:buSzPts val="900"/>
              <a:buFont typeface="Linux Libertine O"/>
              <a:buAutoNum type="arabicPeriod"/>
            </a:pPr>
            <a:r>
              <a:rPr b="1" lang="en" sz="900">
                <a:solidFill>
                  <a:schemeClr val="lt1"/>
                </a:solidFill>
                <a:latin typeface="Linux Libertine O"/>
                <a:ea typeface="Linux Libertine O"/>
                <a:cs typeface="Linux Libertine O"/>
                <a:sym typeface="Linux Libertine O"/>
              </a:rPr>
              <a:t>Complementary info:</a:t>
            </a:r>
            <a:r>
              <a:rPr lang="en" sz="900">
                <a:solidFill>
                  <a:schemeClr val="lt1"/>
                </a:solidFill>
                <a:latin typeface="Linux Libertine O"/>
                <a:ea typeface="Linux Libertine O"/>
                <a:cs typeface="Linux Libertine O"/>
                <a:sym typeface="Linux Libertine O"/>
              </a:rPr>
              <a:t> During the submission process you will be asked to answer a few questions related to each of our components. It will help us to better understand your needs and how we need to adjust.</a:t>
            </a:r>
            <a:endParaRPr sz="900">
              <a:solidFill>
                <a:schemeClr val="lt1"/>
              </a:solidFill>
              <a:latin typeface="Linux Libertine O"/>
              <a:ea typeface="Linux Libertine O"/>
              <a:cs typeface="Linux Libertine O"/>
              <a:sym typeface="Linux Libertine O"/>
            </a:endParaRPr>
          </a:p>
          <a:p>
            <a:pPr indent="0" lvl="0" marL="0" marR="0" rtl="0" algn="l">
              <a:lnSpc>
                <a:spcPct val="100000"/>
              </a:lnSpc>
              <a:spcBef>
                <a:spcPts val="0"/>
              </a:spcBef>
              <a:spcAft>
                <a:spcPts val="0"/>
              </a:spcAft>
              <a:buClr>
                <a:srgbClr val="000000"/>
              </a:buClr>
              <a:buSzPts val="1000"/>
              <a:buFont typeface="Arial"/>
              <a:buNone/>
            </a:pPr>
            <a:r>
              <a:t/>
            </a: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pic>
        <p:nvPicPr>
          <p:cNvPr descr="A drone flying through the air&#10;&#10;Description automatically generated" id="149" name="Google Shape;149;p27"/>
          <p:cNvPicPr preferRelativeResize="0"/>
          <p:nvPr/>
        </p:nvPicPr>
        <p:blipFill rotWithShape="1">
          <a:blip r:embed="rId3">
            <a:alphaModFix amt="92000"/>
          </a:blip>
          <a:srcRect b="0" l="0" r="0" t="0"/>
          <a:stretch/>
        </p:blipFill>
        <p:spPr>
          <a:xfrm>
            <a:off x="0" y="0"/>
            <a:ext cx="9144000" cy="783601"/>
          </a:xfrm>
          <a:prstGeom prst="rect">
            <a:avLst/>
          </a:prstGeom>
          <a:noFill/>
          <a:ln>
            <a:noFill/>
          </a:ln>
        </p:spPr>
      </p:pic>
      <p:cxnSp>
        <p:nvCxnSpPr>
          <p:cNvPr id="150" name="Google Shape;150;p27"/>
          <p:cNvCxnSpPr/>
          <p:nvPr/>
        </p:nvCxnSpPr>
        <p:spPr>
          <a:xfrm>
            <a:off x="5521175" y="636300"/>
            <a:ext cx="3141000" cy="22500"/>
          </a:xfrm>
          <a:prstGeom prst="straightConnector1">
            <a:avLst/>
          </a:prstGeom>
          <a:noFill/>
          <a:ln cap="flat" cmpd="sng" w="19050">
            <a:solidFill>
              <a:srgbClr val="CFB991"/>
            </a:solidFill>
            <a:prstDash val="solid"/>
            <a:round/>
            <a:headEnd len="sm" w="sm" type="none"/>
            <a:tailEnd len="sm" w="sm" type="none"/>
          </a:ln>
        </p:spPr>
      </p:cxnSp>
      <p:pic>
        <p:nvPicPr>
          <p:cNvPr descr="Shape&#10;&#10;Description automatically generated with medium confidence" id="151" name="Google Shape;151;p27"/>
          <p:cNvPicPr preferRelativeResize="0"/>
          <p:nvPr/>
        </p:nvPicPr>
        <p:blipFill rotWithShape="1">
          <a:blip r:embed="rId4">
            <a:alphaModFix/>
          </a:blip>
          <a:srcRect b="0" l="0" r="0" t="0"/>
          <a:stretch/>
        </p:blipFill>
        <p:spPr>
          <a:xfrm>
            <a:off x="311700" y="4849472"/>
            <a:ext cx="913500" cy="163506"/>
          </a:xfrm>
          <a:prstGeom prst="rect">
            <a:avLst/>
          </a:prstGeom>
          <a:noFill/>
          <a:ln>
            <a:noFill/>
          </a:ln>
        </p:spPr>
      </p:pic>
      <p:pic>
        <p:nvPicPr>
          <p:cNvPr id="152" name="Google Shape;152;p27"/>
          <p:cNvPicPr preferRelativeResize="0"/>
          <p:nvPr/>
        </p:nvPicPr>
        <p:blipFill rotWithShape="1">
          <a:blip r:embed="rId5">
            <a:alphaModFix/>
          </a:blip>
          <a:srcRect b="0" l="0" r="0" t="0"/>
          <a:stretch/>
        </p:blipFill>
        <p:spPr>
          <a:xfrm>
            <a:off x="1385100" y="4827362"/>
            <a:ext cx="701050" cy="207725"/>
          </a:xfrm>
          <a:prstGeom prst="rect">
            <a:avLst/>
          </a:prstGeom>
          <a:noFill/>
          <a:ln>
            <a:noFill/>
          </a:ln>
        </p:spPr>
      </p:pic>
      <p:pic>
        <p:nvPicPr>
          <p:cNvPr id="153" name="Google Shape;153;p27"/>
          <p:cNvPicPr preferRelativeResize="0"/>
          <p:nvPr/>
        </p:nvPicPr>
        <p:blipFill rotWithShape="1">
          <a:blip r:embed="rId6">
            <a:alphaModFix/>
          </a:blip>
          <a:srcRect b="0" l="0" r="0" t="0"/>
          <a:stretch/>
        </p:blipFill>
        <p:spPr>
          <a:xfrm>
            <a:off x="15504318" y="2634018"/>
            <a:ext cx="740942" cy="919910"/>
          </a:xfrm>
          <a:prstGeom prst="rect">
            <a:avLst/>
          </a:prstGeom>
          <a:noFill/>
          <a:ln>
            <a:noFill/>
          </a:ln>
        </p:spPr>
      </p:pic>
      <p:sp>
        <p:nvSpPr>
          <p:cNvPr id="154" name="Google Shape;154;p27"/>
          <p:cNvSpPr txBox="1"/>
          <p:nvPr/>
        </p:nvSpPr>
        <p:spPr>
          <a:xfrm>
            <a:off x="15962025" y="2633123"/>
            <a:ext cx="1648500" cy="785100"/>
          </a:xfrm>
          <a:prstGeom prst="rect">
            <a:avLst/>
          </a:prstGeom>
          <a:noFill/>
          <a:ln>
            <a:noFill/>
          </a:ln>
        </p:spPr>
        <p:txBody>
          <a:bodyPr anchorCtr="0" anchor="ctr" bIns="91425" lIns="91425" spcFirstLastPara="1" rIns="91425" wrap="square" tIns="91425">
            <a:noAutofit/>
          </a:bodyPr>
          <a:lstStyle/>
          <a:p>
            <a:pPr indent="0" lvl="1" marL="257175"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Montserrat"/>
                <a:ea typeface="Montserrat"/>
                <a:cs typeface="Montserrat"/>
                <a:sym typeface="Montserrat"/>
              </a:rPr>
              <a:t>Damon Lercel</a:t>
            </a:r>
            <a:r>
              <a:rPr b="0" i="0" lang="en" sz="1300" u="none" cap="none" strike="noStrike">
                <a:solidFill>
                  <a:srgbClr val="000000"/>
                </a:solidFill>
                <a:latin typeface="Montserrat"/>
                <a:ea typeface="Montserrat"/>
                <a:cs typeface="Montserrat"/>
                <a:sym typeface="Montserrat"/>
              </a:rPr>
              <a:t> (PPI, Aviation Technology)</a:t>
            </a:r>
            <a:endParaRPr b="0" i="1" sz="1300" u="none" cap="none" strike="noStrike">
              <a:solidFill>
                <a:srgbClr val="000000"/>
              </a:solidFill>
              <a:latin typeface="Montserrat"/>
              <a:ea typeface="Montserrat"/>
              <a:cs typeface="Montserrat"/>
              <a:sym typeface="Montserrat"/>
            </a:endParaRPr>
          </a:p>
        </p:txBody>
      </p:sp>
      <p:pic>
        <p:nvPicPr>
          <p:cNvPr id="155" name="Google Shape;155;p27"/>
          <p:cNvPicPr preferRelativeResize="0"/>
          <p:nvPr/>
        </p:nvPicPr>
        <p:blipFill rotWithShape="1">
          <a:blip r:embed="rId7">
            <a:alphaModFix/>
          </a:blip>
          <a:srcRect b="0" l="0" r="0" t="0"/>
          <a:stretch/>
        </p:blipFill>
        <p:spPr>
          <a:xfrm>
            <a:off x="2179125" y="4836150"/>
            <a:ext cx="1904102" cy="202675"/>
          </a:xfrm>
          <a:prstGeom prst="rect">
            <a:avLst/>
          </a:prstGeom>
          <a:noFill/>
          <a:ln>
            <a:noFill/>
          </a:ln>
        </p:spPr>
      </p:pic>
      <p:sp>
        <p:nvSpPr>
          <p:cNvPr id="156" name="Google Shape;156;p27"/>
          <p:cNvSpPr/>
          <p:nvPr/>
        </p:nvSpPr>
        <p:spPr>
          <a:xfrm>
            <a:off x="5105525" y="1144075"/>
            <a:ext cx="3601800" cy="516000"/>
          </a:xfrm>
          <a:prstGeom prst="rect">
            <a:avLst/>
          </a:prstGeom>
          <a:solidFill>
            <a:srgbClr val="CFB99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500">
                <a:solidFill>
                  <a:schemeClr val="dk1"/>
                </a:solidFill>
                <a:latin typeface="Roboto Condensed"/>
                <a:ea typeface="Roboto Condensed"/>
                <a:cs typeface="Roboto Condensed"/>
                <a:sym typeface="Roboto Condensed"/>
              </a:rPr>
              <a:t>Subheading here</a:t>
            </a:r>
            <a:endParaRPr b="1" sz="1500">
              <a:latin typeface="Roboto Condensed"/>
              <a:ea typeface="Roboto Condensed"/>
              <a:cs typeface="Roboto Condensed"/>
              <a:sym typeface="Roboto Condensed"/>
            </a:endParaRPr>
          </a:p>
        </p:txBody>
      </p:sp>
      <p:sp>
        <p:nvSpPr>
          <p:cNvPr id="157" name="Google Shape;157;p27"/>
          <p:cNvSpPr txBox="1"/>
          <p:nvPr/>
        </p:nvSpPr>
        <p:spPr>
          <a:xfrm>
            <a:off x="5091750" y="1660200"/>
            <a:ext cx="3601800" cy="1006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lt1"/>
              </a:buClr>
              <a:buSzPts val="1200"/>
              <a:buFont typeface="Roboto Condensed Light"/>
              <a:buChar char="●"/>
            </a:pPr>
            <a:r>
              <a:rPr lang="en" sz="1200">
                <a:solidFill>
                  <a:schemeClr val="lt1"/>
                </a:solidFill>
                <a:latin typeface="Roboto Condensed Light"/>
                <a:ea typeface="Roboto Condensed Light"/>
                <a:cs typeface="Roboto Condensed Light"/>
                <a:sym typeface="Roboto Condensed Light"/>
              </a:rPr>
              <a:t>Body content</a:t>
            </a:r>
            <a:endParaRPr sz="1200">
              <a:solidFill>
                <a:schemeClr val="lt1"/>
              </a:solidFill>
              <a:latin typeface="Roboto Condensed Light"/>
              <a:ea typeface="Roboto Condensed Light"/>
              <a:cs typeface="Roboto Condensed Light"/>
              <a:sym typeface="Roboto Condensed Light"/>
            </a:endParaRPr>
          </a:p>
          <a:p>
            <a:pPr indent="-304800" lvl="0" marL="457200" rtl="0" algn="l">
              <a:lnSpc>
                <a:spcPct val="115000"/>
              </a:lnSpc>
              <a:spcBef>
                <a:spcPts val="0"/>
              </a:spcBef>
              <a:spcAft>
                <a:spcPts val="0"/>
              </a:spcAft>
              <a:buClr>
                <a:schemeClr val="lt1"/>
              </a:buClr>
              <a:buSzPts val="1200"/>
              <a:buFont typeface="Roboto Condensed Light"/>
              <a:buChar char="●"/>
            </a:pPr>
            <a:r>
              <a:rPr lang="en" sz="1200">
                <a:solidFill>
                  <a:schemeClr val="lt1"/>
                </a:solidFill>
                <a:latin typeface="Roboto Condensed Light"/>
                <a:ea typeface="Roboto Condensed Light"/>
                <a:cs typeface="Roboto Condensed Light"/>
                <a:sym typeface="Roboto Condensed Light"/>
              </a:rPr>
              <a:t>Body content</a:t>
            </a:r>
            <a:endParaRPr sz="1200">
              <a:solidFill>
                <a:schemeClr val="lt1"/>
              </a:solidFill>
              <a:latin typeface="Roboto Condensed Light"/>
              <a:ea typeface="Roboto Condensed Light"/>
              <a:cs typeface="Roboto Condensed Light"/>
              <a:sym typeface="Roboto Condensed Light"/>
            </a:endParaRPr>
          </a:p>
          <a:p>
            <a:pPr indent="-304800" lvl="0" marL="457200" rtl="0" algn="l">
              <a:lnSpc>
                <a:spcPct val="115000"/>
              </a:lnSpc>
              <a:spcBef>
                <a:spcPts val="0"/>
              </a:spcBef>
              <a:spcAft>
                <a:spcPts val="0"/>
              </a:spcAft>
              <a:buClr>
                <a:schemeClr val="lt1"/>
              </a:buClr>
              <a:buSzPts val="1200"/>
              <a:buFont typeface="Roboto Condensed Light"/>
              <a:buChar char="●"/>
            </a:pPr>
            <a:r>
              <a:rPr lang="en" sz="1200">
                <a:solidFill>
                  <a:schemeClr val="lt1"/>
                </a:solidFill>
                <a:latin typeface="Roboto Condensed Light"/>
                <a:ea typeface="Roboto Condensed Light"/>
                <a:cs typeface="Roboto Condensed Light"/>
                <a:sym typeface="Roboto Condensed Light"/>
              </a:rPr>
              <a:t>Body content</a:t>
            </a:r>
            <a:endParaRPr sz="1200">
              <a:solidFill>
                <a:schemeClr val="lt1"/>
              </a:solidFill>
              <a:latin typeface="Roboto Condensed Light"/>
              <a:ea typeface="Roboto Condensed Light"/>
              <a:cs typeface="Roboto Condensed Light"/>
              <a:sym typeface="Roboto Condensed Light"/>
            </a:endParaRPr>
          </a:p>
          <a:p>
            <a:pPr indent="-304800" lvl="0" marL="457200" rtl="0" algn="l">
              <a:lnSpc>
                <a:spcPct val="115000"/>
              </a:lnSpc>
              <a:spcBef>
                <a:spcPts val="0"/>
              </a:spcBef>
              <a:spcAft>
                <a:spcPts val="0"/>
              </a:spcAft>
              <a:buClr>
                <a:schemeClr val="lt1"/>
              </a:buClr>
              <a:buSzPts val="1200"/>
              <a:buFont typeface="Roboto Condensed Light"/>
              <a:buChar char="●"/>
            </a:pPr>
            <a:r>
              <a:t/>
            </a:r>
            <a:endParaRPr sz="1200">
              <a:solidFill>
                <a:schemeClr val="lt1"/>
              </a:solidFill>
              <a:latin typeface="Roboto Condensed Light"/>
              <a:ea typeface="Roboto Condensed Light"/>
              <a:cs typeface="Roboto Condensed Light"/>
              <a:sym typeface="Roboto Condensed Light"/>
            </a:endParaRPr>
          </a:p>
        </p:txBody>
      </p:sp>
      <p:sp>
        <p:nvSpPr>
          <p:cNvPr id="158" name="Google Shape;158;p27"/>
          <p:cNvSpPr txBox="1"/>
          <p:nvPr/>
        </p:nvSpPr>
        <p:spPr>
          <a:xfrm>
            <a:off x="311700" y="418000"/>
            <a:ext cx="724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 sz="1600">
                <a:solidFill>
                  <a:srgbClr val="CFB991"/>
                </a:solidFill>
                <a:highlight>
                  <a:schemeClr val="dk1"/>
                </a:highlight>
                <a:latin typeface="Roboto Condensed Medium"/>
                <a:ea typeface="Roboto Condensed Medium"/>
                <a:cs typeface="Roboto Condensed Medium"/>
                <a:sym typeface="Roboto Condensed Medium"/>
              </a:rPr>
              <a:t>What is the research question that you would like to answer? </a:t>
            </a:r>
            <a:endParaRPr i="1" sz="1600">
              <a:solidFill>
                <a:srgbClr val="CFB991"/>
              </a:solidFill>
              <a:highlight>
                <a:schemeClr val="dk1"/>
              </a:highlight>
              <a:latin typeface="Roboto Condensed Medium"/>
              <a:ea typeface="Roboto Condensed Medium"/>
              <a:cs typeface="Roboto Condensed Medium"/>
              <a:sym typeface="Roboto Condensed Medium"/>
            </a:endParaRPr>
          </a:p>
        </p:txBody>
      </p:sp>
      <p:sp>
        <p:nvSpPr>
          <p:cNvPr id="159" name="Google Shape;159;p27"/>
          <p:cNvSpPr/>
          <p:nvPr>
            <p:ph idx="2" type="pic"/>
          </p:nvPr>
        </p:nvSpPr>
        <p:spPr>
          <a:xfrm>
            <a:off x="416400" y="1144076"/>
            <a:ext cx="4397100" cy="3009600"/>
          </a:xfrm>
          <a:prstGeom prst="rect">
            <a:avLst/>
          </a:prstGeom>
          <a:no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A drone flying through the air&#10;&#10;Description automatically generated" id="164" name="Google Shape;164;p28"/>
          <p:cNvPicPr preferRelativeResize="0"/>
          <p:nvPr/>
        </p:nvPicPr>
        <p:blipFill rotWithShape="1">
          <a:blip r:embed="rId3">
            <a:alphaModFix amt="92000"/>
          </a:blip>
          <a:srcRect b="48008" l="0" r="0" t="32223"/>
          <a:stretch/>
        </p:blipFill>
        <p:spPr>
          <a:xfrm>
            <a:off x="0" y="0"/>
            <a:ext cx="9144000" cy="783601"/>
          </a:xfrm>
          <a:prstGeom prst="rect">
            <a:avLst/>
          </a:prstGeom>
          <a:noFill/>
          <a:ln>
            <a:noFill/>
          </a:ln>
        </p:spPr>
      </p:pic>
      <p:sp>
        <p:nvSpPr>
          <p:cNvPr id="165" name="Google Shape;165;p28"/>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166" name="Google Shape;166;p28"/>
          <p:cNvCxnSpPr/>
          <p:nvPr/>
        </p:nvCxnSpPr>
        <p:spPr>
          <a:xfrm>
            <a:off x="6119400" y="658925"/>
            <a:ext cx="2542800" cy="0"/>
          </a:xfrm>
          <a:prstGeom prst="straightConnector1">
            <a:avLst/>
          </a:prstGeom>
          <a:noFill/>
          <a:ln cap="flat" cmpd="sng" w="19050">
            <a:solidFill>
              <a:srgbClr val="CFB991"/>
            </a:solidFill>
            <a:prstDash val="solid"/>
            <a:round/>
            <a:headEnd len="sm" w="sm" type="none"/>
            <a:tailEnd len="sm" w="sm" type="none"/>
          </a:ln>
        </p:spPr>
      </p:cxnSp>
      <p:grpSp>
        <p:nvGrpSpPr>
          <p:cNvPr id="167" name="Google Shape;167;p28"/>
          <p:cNvGrpSpPr/>
          <p:nvPr/>
        </p:nvGrpSpPr>
        <p:grpSpPr>
          <a:xfrm>
            <a:off x="6378113" y="833392"/>
            <a:ext cx="2369100" cy="1203545"/>
            <a:chOff x="6293025" y="936355"/>
            <a:chExt cx="2369100" cy="1203545"/>
          </a:xfrm>
        </p:grpSpPr>
        <p:sp>
          <p:nvSpPr>
            <p:cNvPr id="168" name="Google Shape;168;p28"/>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170" name="Google Shape;170;p28"/>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1</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1</a:t>
              </a:r>
              <a:endParaRPr i="1" sz="1000" u="none" cap="none" strike="noStrike">
                <a:solidFill>
                  <a:srgbClr val="CFB991"/>
                </a:solidFill>
                <a:latin typeface="Roboto Condensed"/>
                <a:ea typeface="Roboto Condensed"/>
                <a:cs typeface="Roboto Condensed"/>
                <a:sym typeface="Roboto Condensed"/>
              </a:endParaRPr>
            </a:p>
          </p:txBody>
        </p:sp>
      </p:grpSp>
      <p:pic>
        <p:nvPicPr>
          <p:cNvPr id="171" name="Google Shape;171;p28"/>
          <p:cNvPicPr preferRelativeResize="0"/>
          <p:nvPr/>
        </p:nvPicPr>
        <p:blipFill rotWithShape="1">
          <a:blip r:embed="rId4">
            <a:alphaModFix/>
          </a:blip>
          <a:srcRect b="0" l="0" r="0" t="0"/>
          <a:stretch/>
        </p:blipFill>
        <p:spPr>
          <a:xfrm>
            <a:off x="691375" y="4827362"/>
            <a:ext cx="701050" cy="207725"/>
          </a:xfrm>
          <a:prstGeom prst="rect">
            <a:avLst/>
          </a:prstGeom>
          <a:noFill/>
          <a:ln>
            <a:noFill/>
          </a:ln>
        </p:spPr>
      </p:pic>
      <p:pic>
        <p:nvPicPr>
          <p:cNvPr id="172" name="Google Shape;172;p28"/>
          <p:cNvPicPr preferRelativeResize="0"/>
          <p:nvPr/>
        </p:nvPicPr>
        <p:blipFill rotWithShape="1">
          <a:blip r:embed="rId5">
            <a:alphaModFix/>
          </a:blip>
          <a:srcRect b="0" l="0" r="0" t="0"/>
          <a:stretch/>
        </p:blipFill>
        <p:spPr>
          <a:xfrm>
            <a:off x="1485400" y="4836150"/>
            <a:ext cx="1904102" cy="202675"/>
          </a:xfrm>
          <a:prstGeom prst="rect">
            <a:avLst/>
          </a:prstGeom>
          <a:noFill/>
          <a:ln>
            <a:noFill/>
          </a:ln>
        </p:spPr>
      </p:pic>
      <p:pic>
        <p:nvPicPr>
          <p:cNvPr id="173" name="Google Shape;173;p28"/>
          <p:cNvPicPr preferRelativeResize="0"/>
          <p:nvPr/>
        </p:nvPicPr>
        <p:blipFill>
          <a:blip r:embed="rId6">
            <a:alphaModFix/>
          </a:blip>
          <a:stretch>
            <a:fillRect/>
          </a:stretch>
        </p:blipFill>
        <p:spPr>
          <a:xfrm>
            <a:off x="152395" y="4718975"/>
            <a:ext cx="385979" cy="424500"/>
          </a:xfrm>
          <a:prstGeom prst="rect">
            <a:avLst/>
          </a:prstGeom>
          <a:solidFill>
            <a:srgbClr val="CFB991"/>
          </a:solidFill>
          <a:ln>
            <a:noFill/>
          </a:ln>
        </p:spPr>
      </p:pic>
      <p:sp>
        <p:nvSpPr>
          <p:cNvPr id="174" name="Google Shape;174;p28"/>
          <p:cNvSpPr/>
          <p:nvPr>
            <p:ph idx="2" type="pic"/>
          </p:nvPr>
        </p:nvSpPr>
        <p:spPr>
          <a:xfrm>
            <a:off x="396788" y="1319950"/>
            <a:ext cx="1807500" cy="2283900"/>
          </a:xfrm>
          <a:prstGeom prst="rect">
            <a:avLst/>
          </a:prstGeom>
          <a:noFill/>
          <a:ln>
            <a:noFill/>
          </a:ln>
        </p:spPr>
      </p:sp>
      <p:grpSp>
        <p:nvGrpSpPr>
          <p:cNvPr id="175" name="Google Shape;175;p28"/>
          <p:cNvGrpSpPr/>
          <p:nvPr/>
        </p:nvGrpSpPr>
        <p:grpSpPr>
          <a:xfrm>
            <a:off x="6378113" y="2149518"/>
            <a:ext cx="2369100" cy="1203545"/>
            <a:chOff x="6293025" y="936355"/>
            <a:chExt cx="2369100" cy="1203545"/>
          </a:xfrm>
        </p:grpSpPr>
        <p:sp>
          <p:nvSpPr>
            <p:cNvPr id="176" name="Google Shape;176;p28"/>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8"/>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178" name="Google Shape;178;p28"/>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2</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2</a:t>
              </a:r>
              <a:endParaRPr i="1" sz="1000" u="none" cap="none" strike="noStrike">
                <a:solidFill>
                  <a:srgbClr val="CFB991"/>
                </a:solidFill>
                <a:latin typeface="Roboto Condensed"/>
                <a:ea typeface="Roboto Condensed"/>
                <a:cs typeface="Roboto Condensed"/>
                <a:sym typeface="Roboto Condensed"/>
              </a:endParaRPr>
            </a:p>
          </p:txBody>
        </p:sp>
      </p:grpSp>
      <p:grpSp>
        <p:nvGrpSpPr>
          <p:cNvPr id="179" name="Google Shape;179;p28"/>
          <p:cNvGrpSpPr/>
          <p:nvPr/>
        </p:nvGrpSpPr>
        <p:grpSpPr>
          <a:xfrm>
            <a:off x="6378113" y="3465643"/>
            <a:ext cx="2369100" cy="1203545"/>
            <a:chOff x="6293025" y="936355"/>
            <a:chExt cx="2369100" cy="1203545"/>
          </a:xfrm>
        </p:grpSpPr>
        <p:sp>
          <p:nvSpPr>
            <p:cNvPr id="180" name="Google Shape;180;p28"/>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182" name="Google Shape;182;p28"/>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3</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3</a:t>
              </a:r>
              <a:endParaRPr i="1" sz="1000" u="none" cap="none" strike="noStrike">
                <a:solidFill>
                  <a:srgbClr val="CFB991"/>
                </a:solidFill>
                <a:latin typeface="Roboto Condensed"/>
                <a:ea typeface="Roboto Condensed"/>
                <a:cs typeface="Roboto Condensed"/>
                <a:sym typeface="Roboto Condensed"/>
              </a:endParaRPr>
            </a:p>
          </p:txBody>
        </p:sp>
      </p:grpSp>
      <p:sp>
        <p:nvSpPr>
          <p:cNvPr id="183" name="Google Shape;183;p28"/>
          <p:cNvSpPr/>
          <p:nvPr>
            <p:ph idx="3" type="pic"/>
          </p:nvPr>
        </p:nvSpPr>
        <p:spPr>
          <a:xfrm>
            <a:off x="2324838" y="1319950"/>
            <a:ext cx="1807500" cy="2283900"/>
          </a:xfrm>
          <a:prstGeom prst="rect">
            <a:avLst/>
          </a:prstGeom>
          <a:noFill/>
          <a:ln>
            <a:noFill/>
          </a:ln>
        </p:spPr>
      </p:sp>
      <p:sp>
        <p:nvSpPr>
          <p:cNvPr id="184" name="Google Shape;184;p28"/>
          <p:cNvSpPr/>
          <p:nvPr>
            <p:ph idx="4" type="pic"/>
          </p:nvPr>
        </p:nvSpPr>
        <p:spPr>
          <a:xfrm>
            <a:off x="4252888" y="1319950"/>
            <a:ext cx="1807500" cy="2283900"/>
          </a:xfrm>
          <a:prstGeom prst="rect">
            <a:avLst/>
          </a:prstGeom>
          <a:noFill/>
          <a:ln>
            <a:noFill/>
          </a:ln>
        </p:spPr>
      </p:sp>
      <p:sp>
        <p:nvSpPr>
          <p:cNvPr id="185" name="Google Shape;185;p28"/>
          <p:cNvSpPr txBox="1"/>
          <p:nvPr/>
        </p:nvSpPr>
        <p:spPr>
          <a:xfrm>
            <a:off x="42858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1</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1</a:t>
            </a:r>
            <a:endParaRPr i="1" sz="1000" u="none" cap="none" strike="noStrike">
              <a:solidFill>
                <a:srgbClr val="CFB991"/>
              </a:solidFill>
              <a:latin typeface="Roboto Condensed"/>
              <a:ea typeface="Roboto Condensed"/>
              <a:cs typeface="Roboto Condensed"/>
              <a:sym typeface="Roboto Condensed"/>
            </a:endParaRPr>
          </a:p>
        </p:txBody>
      </p:sp>
      <p:sp>
        <p:nvSpPr>
          <p:cNvPr id="186" name="Google Shape;186;p28"/>
          <p:cNvSpPr txBox="1"/>
          <p:nvPr/>
        </p:nvSpPr>
        <p:spPr>
          <a:xfrm>
            <a:off x="235663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2</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2</a:t>
            </a:r>
            <a:endParaRPr i="1" sz="1000" u="none" cap="none" strike="noStrike">
              <a:solidFill>
                <a:srgbClr val="CFB991"/>
              </a:solidFill>
              <a:latin typeface="Roboto Condensed"/>
              <a:ea typeface="Roboto Condensed"/>
              <a:cs typeface="Roboto Condensed"/>
              <a:sym typeface="Roboto Condensed"/>
            </a:endParaRPr>
          </a:p>
        </p:txBody>
      </p:sp>
      <p:sp>
        <p:nvSpPr>
          <p:cNvPr id="187" name="Google Shape;187;p28"/>
          <p:cNvSpPr txBox="1"/>
          <p:nvPr/>
        </p:nvSpPr>
        <p:spPr>
          <a:xfrm>
            <a:off x="428468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3</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3</a:t>
            </a:r>
            <a:endParaRPr i="1" sz="1000" u="none" cap="none" strike="noStrike">
              <a:solidFill>
                <a:srgbClr val="CFB991"/>
              </a:solidFill>
              <a:latin typeface="Roboto Condensed"/>
              <a:ea typeface="Roboto Condensed"/>
              <a:cs typeface="Roboto Condensed"/>
              <a:sym typeface="Roboto Condensed"/>
            </a:endParaRPr>
          </a:p>
        </p:txBody>
      </p:sp>
      <p:sp>
        <p:nvSpPr>
          <p:cNvPr id="188" name="Google Shape;188;p28"/>
          <p:cNvSpPr txBox="1"/>
          <p:nvPr/>
        </p:nvSpPr>
        <p:spPr>
          <a:xfrm>
            <a:off x="311700" y="418000"/>
            <a:ext cx="724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 sz="1600">
                <a:solidFill>
                  <a:srgbClr val="CFB991"/>
                </a:solidFill>
                <a:highlight>
                  <a:schemeClr val="dk1"/>
                </a:highlight>
                <a:latin typeface="Roboto Condensed Medium"/>
                <a:ea typeface="Roboto Condensed Medium"/>
                <a:cs typeface="Roboto Condensed Medium"/>
                <a:sym typeface="Roboto Condensed Medium"/>
              </a:rPr>
              <a:t>What components of the AIrTonomy infrastructure would you like to use?</a:t>
            </a:r>
            <a:endParaRPr i="1" sz="1600">
              <a:solidFill>
                <a:srgbClr val="CFB991"/>
              </a:solidFill>
              <a:highlight>
                <a:schemeClr val="dk1"/>
              </a:highlight>
              <a:latin typeface="Roboto Condensed Medium"/>
              <a:ea typeface="Roboto Condensed Medium"/>
              <a:cs typeface="Roboto Condensed Medium"/>
              <a:sym typeface="Roboto Condense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A drone flying through the air&#10;&#10;Description automatically generated" id="193" name="Google Shape;193;p29"/>
          <p:cNvPicPr preferRelativeResize="0"/>
          <p:nvPr/>
        </p:nvPicPr>
        <p:blipFill rotWithShape="1">
          <a:blip r:embed="rId3">
            <a:alphaModFix amt="92000"/>
          </a:blip>
          <a:srcRect b="48007" l="0" r="0" t="32222"/>
          <a:stretch/>
        </p:blipFill>
        <p:spPr>
          <a:xfrm>
            <a:off x="0" y="0"/>
            <a:ext cx="9144000" cy="783601"/>
          </a:xfrm>
          <a:prstGeom prst="rect">
            <a:avLst/>
          </a:prstGeom>
          <a:noFill/>
          <a:ln>
            <a:noFill/>
          </a:ln>
        </p:spPr>
      </p:pic>
      <p:sp>
        <p:nvSpPr>
          <p:cNvPr id="194" name="Google Shape;194;p29"/>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195" name="Google Shape;195;p29"/>
          <p:cNvCxnSpPr/>
          <p:nvPr/>
        </p:nvCxnSpPr>
        <p:spPr>
          <a:xfrm>
            <a:off x="6907650" y="649325"/>
            <a:ext cx="1754700" cy="9900"/>
          </a:xfrm>
          <a:prstGeom prst="straightConnector1">
            <a:avLst/>
          </a:prstGeom>
          <a:noFill/>
          <a:ln cap="flat" cmpd="sng" w="19050">
            <a:solidFill>
              <a:srgbClr val="CFB991"/>
            </a:solidFill>
            <a:prstDash val="solid"/>
            <a:round/>
            <a:headEnd len="sm" w="sm" type="none"/>
            <a:tailEnd len="sm" w="sm" type="none"/>
          </a:ln>
        </p:spPr>
      </p:cxnSp>
      <p:pic>
        <p:nvPicPr>
          <p:cNvPr id="196" name="Google Shape;196;p29"/>
          <p:cNvPicPr preferRelativeResize="0"/>
          <p:nvPr/>
        </p:nvPicPr>
        <p:blipFill rotWithShape="1">
          <a:blip r:embed="rId4">
            <a:alphaModFix/>
          </a:blip>
          <a:srcRect b="0" l="0" r="0" t="0"/>
          <a:stretch/>
        </p:blipFill>
        <p:spPr>
          <a:xfrm>
            <a:off x="691375" y="4827362"/>
            <a:ext cx="701050" cy="207725"/>
          </a:xfrm>
          <a:prstGeom prst="rect">
            <a:avLst/>
          </a:prstGeom>
          <a:noFill/>
          <a:ln>
            <a:noFill/>
          </a:ln>
        </p:spPr>
      </p:pic>
      <p:pic>
        <p:nvPicPr>
          <p:cNvPr id="197" name="Google Shape;197;p29"/>
          <p:cNvPicPr preferRelativeResize="0"/>
          <p:nvPr/>
        </p:nvPicPr>
        <p:blipFill rotWithShape="1">
          <a:blip r:embed="rId5">
            <a:alphaModFix/>
          </a:blip>
          <a:srcRect b="0" l="0" r="0" t="0"/>
          <a:stretch/>
        </p:blipFill>
        <p:spPr>
          <a:xfrm>
            <a:off x="1485400" y="4836150"/>
            <a:ext cx="1904102" cy="202675"/>
          </a:xfrm>
          <a:prstGeom prst="rect">
            <a:avLst/>
          </a:prstGeom>
          <a:noFill/>
          <a:ln>
            <a:noFill/>
          </a:ln>
        </p:spPr>
      </p:pic>
      <p:pic>
        <p:nvPicPr>
          <p:cNvPr id="198" name="Google Shape;198;p29"/>
          <p:cNvPicPr preferRelativeResize="0"/>
          <p:nvPr/>
        </p:nvPicPr>
        <p:blipFill>
          <a:blip r:embed="rId6">
            <a:alphaModFix/>
          </a:blip>
          <a:stretch>
            <a:fillRect/>
          </a:stretch>
        </p:blipFill>
        <p:spPr>
          <a:xfrm>
            <a:off x="152395" y="4718975"/>
            <a:ext cx="385979" cy="424500"/>
          </a:xfrm>
          <a:prstGeom prst="rect">
            <a:avLst/>
          </a:prstGeom>
          <a:solidFill>
            <a:srgbClr val="CFB991"/>
          </a:solidFill>
          <a:ln>
            <a:noFill/>
          </a:ln>
        </p:spPr>
      </p:pic>
      <p:sp>
        <p:nvSpPr>
          <p:cNvPr id="199" name="Google Shape;199;p29"/>
          <p:cNvSpPr/>
          <p:nvPr>
            <p:ph idx="2" type="pic"/>
          </p:nvPr>
        </p:nvSpPr>
        <p:spPr>
          <a:xfrm>
            <a:off x="416402" y="1144080"/>
            <a:ext cx="4397100" cy="1541700"/>
          </a:xfrm>
          <a:prstGeom prst="rect">
            <a:avLst/>
          </a:prstGeom>
          <a:noFill/>
          <a:ln>
            <a:noFill/>
          </a:ln>
        </p:spPr>
      </p:sp>
      <p:sp>
        <p:nvSpPr>
          <p:cNvPr id="200" name="Google Shape;200;p29"/>
          <p:cNvSpPr/>
          <p:nvPr>
            <p:ph idx="3" type="pic"/>
          </p:nvPr>
        </p:nvSpPr>
        <p:spPr>
          <a:xfrm>
            <a:off x="2680270" y="2833066"/>
            <a:ext cx="2133000" cy="1541700"/>
          </a:xfrm>
          <a:prstGeom prst="rect">
            <a:avLst/>
          </a:prstGeom>
          <a:noFill/>
          <a:ln>
            <a:noFill/>
          </a:ln>
        </p:spPr>
      </p:sp>
      <p:sp>
        <p:nvSpPr>
          <p:cNvPr id="201" name="Google Shape;201;p29"/>
          <p:cNvSpPr/>
          <p:nvPr>
            <p:ph idx="4" type="pic"/>
          </p:nvPr>
        </p:nvSpPr>
        <p:spPr>
          <a:xfrm>
            <a:off x="416402" y="2833066"/>
            <a:ext cx="2133000" cy="1541700"/>
          </a:xfrm>
          <a:prstGeom prst="rect">
            <a:avLst/>
          </a:prstGeom>
          <a:noFill/>
          <a:ln>
            <a:noFill/>
          </a:ln>
        </p:spPr>
      </p:sp>
      <p:sp>
        <p:nvSpPr>
          <p:cNvPr id="202" name="Google Shape;202;p29"/>
          <p:cNvSpPr/>
          <p:nvPr>
            <p:ph idx="5" type="pic"/>
          </p:nvPr>
        </p:nvSpPr>
        <p:spPr>
          <a:xfrm>
            <a:off x="4957200" y="1127825"/>
            <a:ext cx="3770400" cy="3246900"/>
          </a:xfrm>
          <a:prstGeom prst="rect">
            <a:avLst/>
          </a:prstGeom>
          <a:noFill/>
          <a:ln>
            <a:noFill/>
          </a:ln>
        </p:spPr>
      </p:sp>
      <p:sp>
        <p:nvSpPr>
          <p:cNvPr id="203" name="Google Shape;203;p29"/>
          <p:cNvSpPr txBox="1"/>
          <p:nvPr/>
        </p:nvSpPr>
        <p:spPr>
          <a:xfrm>
            <a:off x="311700" y="418000"/>
            <a:ext cx="7240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 sz="1600">
                <a:solidFill>
                  <a:srgbClr val="CFB991"/>
                </a:solidFill>
                <a:highlight>
                  <a:schemeClr val="dk1"/>
                </a:highlight>
                <a:latin typeface="Roboto Condensed Medium"/>
                <a:ea typeface="Roboto Condensed Medium"/>
                <a:cs typeface="Roboto Condensed Medium"/>
                <a:sym typeface="Roboto Condensed Medium"/>
              </a:rPr>
              <a:t>How would you use those components to design and validate AI/ML models, architectures and systems? </a:t>
            </a:r>
            <a:endParaRPr i="1" sz="1600">
              <a:solidFill>
                <a:srgbClr val="CFB991"/>
              </a:solidFill>
              <a:highlight>
                <a:schemeClr val="dk1"/>
              </a:highlight>
              <a:latin typeface="Roboto Condensed Medium"/>
              <a:ea typeface="Roboto Condensed Medium"/>
              <a:cs typeface="Roboto Condensed Medium"/>
              <a:sym typeface="Roboto Condense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A drone flying through the air&#10;&#10;Description automatically generated" id="208" name="Google Shape;208;p30"/>
          <p:cNvPicPr preferRelativeResize="0"/>
          <p:nvPr/>
        </p:nvPicPr>
        <p:blipFill rotWithShape="1">
          <a:blip r:embed="rId3">
            <a:alphaModFix amt="92000"/>
          </a:blip>
          <a:srcRect b="48008" l="0" r="0" t="32223"/>
          <a:stretch/>
        </p:blipFill>
        <p:spPr>
          <a:xfrm>
            <a:off x="0" y="0"/>
            <a:ext cx="9144000" cy="783601"/>
          </a:xfrm>
          <a:prstGeom prst="rect">
            <a:avLst/>
          </a:prstGeom>
          <a:noFill/>
          <a:ln>
            <a:noFill/>
          </a:ln>
        </p:spPr>
      </p:pic>
      <p:sp>
        <p:nvSpPr>
          <p:cNvPr id="209" name="Google Shape;209;p30"/>
          <p:cNvSpPr/>
          <p:nvPr/>
        </p:nvSpPr>
        <p:spPr>
          <a:xfrm>
            <a:off x="0" y="4718975"/>
            <a:ext cx="9144000" cy="424500"/>
          </a:xfrm>
          <a:prstGeom prst="rect">
            <a:avLst/>
          </a:prstGeom>
          <a:solidFill>
            <a:srgbClr val="CFB9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FB991"/>
              </a:highlight>
              <a:latin typeface="Arial"/>
              <a:ea typeface="Arial"/>
              <a:cs typeface="Arial"/>
              <a:sym typeface="Arial"/>
            </a:endParaRPr>
          </a:p>
        </p:txBody>
      </p:sp>
      <p:cxnSp>
        <p:nvCxnSpPr>
          <p:cNvPr id="210" name="Google Shape;210;p30"/>
          <p:cNvCxnSpPr/>
          <p:nvPr/>
        </p:nvCxnSpPr>
        <p:spPr>
          <a:xfrm>
            <a:off x="6119400" y="658925"/>
            <a:ext cx="2542800" cy="0"/>
          </a:xfrm>
          <a:prstGeom prst="straightConnector1">
            <a:avLst/>
          </a:prstGeom>
          <a:noFill/>
          <a:ln cap="flat" cmpd="sng" w="19050">
            <a:solidFill>
              <a:srgbClr val="CFB991"/>
            </a:solidFill>
            <a:prstDash val="solid"/>
            <a:round/>
            <a:headEnd len="sm" w="sm" type="none"/>
            <a:tailEnd len="sm" w="sm" type="none"/>
          </a:ln>
        </p:spPr>
      </p:cxnSp>
      <p:grpSp>
        <p:nvGrpSpPr>
          <p:cNvPr id="211" name="Google Shape;211;p30"/>
          <p:cNvGrpSpPr/>
          <p:nvPr/>
        </p:nvGrpSpPr>
        <p:grpSpPr>
          <a:xfrm>
            <a:off x="6378113" y="833392"/>
            <a:ext cx="2369100" cy="1203545"/>
            <a:chOff x="6293025" y="936355"/>
            <a:chExt cx="2369100" cy="1203545"/>
          </a:xfrm>
        </p:grpSpPr>
        <p:sp>
          <p:nvSpPr>
            <p:cNvPr id="212" name="Google Shape;212;p30"/>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0"/>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214" name="Google Shape;214;p30"/>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1</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1</a:t>
              </a:r>
              <a:endParaRPr i="1" sz="1000" u="none" cap="none" strike="noStrike">
                <a:solidFill>
                  <a:srgbClr val="CFB991"/>
                </a:solidFill>
                <a:latin typeface="Roboto Condensed"/>
                <a:ea typeface="Roboto Condensed"/>
                <a:cs typeface="Roboto Condensed"/>
                <a:sym typeface="Roboto Condensed"/>
              </a:endParaRPr>
            </a:p>
          </p:txBody>
        </p:sp>
      </p:grpSp>
      <p:pic>
        <p:nvPicPr>
          <p:cNvPr id="215" name="Google Shape;215;p30"/>
          <p:cNvPicPr preferRelativeResize="0"/>
          <p:nvPr/>
        </p:nvPicPr>
        <p:blipFill rotWithShape="1">
          <a:blip r:embed="rId4">
            <a:alphaModFix/>
          </a:blip>
          <a:srcRect b="0" l="0" r="0" t="0"/>
          <a:stretch/>
        </p:blipFill>
        <p:spPr>
          <a:xfrm>
            <a:off x="691375" y="4827362"/>
            <a:ext cx="701050" cy="207725"/>
          </a:xfrm>
          <a:prstGeom prst="rect">
            <a:avLst/>
          </a:prstGeom>
          <a:noFill/>
          <a:ln>
            <a:noFill/>
          </a:ln>
        </p:spPr>
      </p:pic>
      <p:pic>
        <p:nvPicPr>
          <p:cNvPr id="216" name="Google Shape;216;p30"/>
          <p:cNvPicPr preferRelativeResize="0"/>
          <p:nvPr/>
        </p:nvPicPr>
        <p:blipFill rotWithShape="1">
          <a:blip r:embed="rId5">
            <a:alphaModFix/>
          </a:blip>
          <a:srcRect b="0" l="0" r="0" t="0"/>
          <a:stretch/>
        </p:blipFill>
        <p:spPr>
          <a:xfrm>
            <a:off x="1485400" y="4836150"/>
            <a:ext cx="1904102" cy="202675"/>
          </a:xfrm>
          <a:prstGeom prst="rect">
            <a:avLst/>
          </a:prstGeom>
          <a:noFill/>
          <a:ln>
            <a:noFill/>
          </a:ln>
        </p:spPr>
      </p:pic>
      <p:pic>
        <p:nvPicPr>
          <p:cNvPr id="217" name="Google Shape;217;p30"/>
          <p:cNvPicPr preferRelativeResize="0"/>
          <p:nvPr/>
        </p:nvPicPr>
        <p:blipFill>
          <a:blip r:embed="rId6">
            <a:alphaModFix/>
          </a:blip>
          <a:stretch>
            <a:fillRect/>
          </a:stretch>
        </p:blipFill>
        <p:spPr>
          <a:xfrm>
            <a:off x="152395" y="4718975"/>
            <a:ext cx="385979" cy="424500"/>
          </a:xfrm>
          <a:prstGeom prst="rect">
            <a:avLst/>
          </a:prstGeom>
          <a:solidFill>
            <a:srgbClr val="CFB991"/>
          </a:solidFill>
          <a:ln>
            <a:noFill/>
          </a:ln>
        </p:spPr>
      </p:pic>
      <p:sp>
        <p:nvSpPr>
          <p:cNvPr id="218" name="Google Shape;218;p30"/>
          <p:cNvSpPr/>
          <p:nvPr>
            <p:ph idx="2" type="pic"/>
          </p:nvPr>
        </p:nvSpPr>
        <p:spPr>
          <a:xfrm>
            <a:off x="396788" y="1319950"/>
            <a:ext cx="1807500" cy="2283900"/>
          </a:xfrm>
          <a:prstGeom prst="rect">
            <a:avLst/>
          </a:prstGeom>
          <a:noFill/>
          <a:ln>
            <a:noFill/>
          </a:ln>
        </p:spPr>
      </p:sp>
      <p:grpSp>
        <p:nvGrpSpPr>
          <p:cNvPr id="219" name="Google Shape;219;p30"/>
          <p:cNvGrpSpPr/>
          <p:nvPr/>
        </p:nvGrpSpPr>
        <p:grpSpPr>
          <a:xfrm>
            <a:off x="6378113" y="2149518"/>
            <a:ext cx="2369100" cy="1203545"/>
            <a:chOff x="6293025" y="936355"/>
            <a:chExt cx="2369100" cy="1203545"/>
          </a:xfrm>
        </p:grpSpPr>
        <p:sp>
          <p:nvSpPr>
            <p:cNvPr id="220" name="Google Shape;220;p30"/>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0"/>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222" name="Google Shape;222;p30"/>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2</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2</a:t>
              </a:r>
              <a:endParaRPr i="1" sz="1000" u="none" cap="none" strike="noStrike">
                <a:solidFill>
                  <a:srgbClr val="CFB991"/>
                </a:solidFill>
                <a:latin typeface="Roboto Condensed"/>
                <a:ea typeface="Roboto Condensed"/>
                <a:cs typeface="Roboto Condensed"/>
                <a:sym typeface="Roboto Condensed"/>
              </a:endParaRPr>
            </a:p>
          </p:txBody>
        </p:sp>
      </p:grpSp>
      <p:grpSp>
        <p:nvGrpSpPr>
          <p:cNvPr id="223" name="Google Shape;223;p30"/>
          <p:cNvGrpSpPr/>
          <p:nvPr/>
        </p:nvGrpSpPr>
        <p:grpSpPr>
          <a:xfrm>
            <a:off x="6378113" y="3465643"/>
            <a:ext cx="2369100" cy="1203545"/>
            <a:chOff x="6293025" y="936355"/>
            <a:chExt cx="2369100" cy="1203545"/>
          </a:xfrm>
        </p:grpSpPr>
        <p:sp>
          <p:nvSpPr>
            <p:cNvPr id="224" name="Google Shape;224;p30"/>
            <p:cNvSpPr/>
            <p:nvPr/>
          </p:nvSpPr>
          <p:spPr>
            <a:xfrm>
              <a:off x="6293025" y="1216500"/>
              <a:ext cx="2369100" cy="9234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0"/>
            <p:cNvSpPr txBox="1"/>
            <p:nvPr/>
          </p:nvSpPr>
          <p:spPr>
            <a:xfrm>
              <a:off x="6355725" y="1407600"/>
              <a:ext cx="2243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n" sz="1000">
                  <a:solidFill>
                    <a:srgbClr val="E7E6E6"/>
                  </a:solidFill>
                  <a:latin typeface="Roboto Condensed"/>
                  <a:ea typeface="Roboto Condensed"/>
                  <a:cs typeface="Roboto Condensed"/>
                  <a:sym typeface="Roboto Condensed"/>
                </a:rPr>
                <a:t>Body paragraph here</a:t>
              </a:r>
              <a:endParaRPr i="0" sz="1000" u="none" cap="none" strike="noStrike">
                <a:solidFill>
                  <a:srgbClr val="E7E6E6"/>
                </a:solidFill>
                <a:latin typeface="Roboto Condensed"/>
                <a:ea typeface="Roboto Condensed"/>
                <a:cs typeface="Roboto Condensed"/>
                <a:sym typeface="Roboto Condensed"/>
              </a:endParaRPr>
            </a:p>
          </p:txBody>
        </p:sp>
        <p:sp>
          <p:nvSpPr>
            <p:cNvPr id="226" name="Google Shape;226;p30"/>
            <p:cNvSpPr txBox="1"/>
            <p:nvPr/>
          </p:nvSpPr>
          <p:spPr>
            <a:xfrm>
              <a:off x="6537775" y="936355"/>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3</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3</a:t>
              </a:r>
              <a:endParaRPr i="1" sz="1000" u="none" cap="none" strike="noStrike">
                <a:solidFill>
                  <a:srgbClr val="CFB991"/>
                </a:solidFill>
                <a:latin typeface="Roboto Condensed"/>
                <a:ea typeface="Roboto Condensed"/>
                <a:cs typeface="Roboto Condensed"/>
                <a:sym typeface="Roboto Condensed"/>
              </a:endParaRPr>
            </a:p>
          </p:txBody>
        </p:sp>
      </p:grpSp>
      <p:sp>
        <p:nvSpPr>
          <p:cNvPr id="227" name="Google Shape;227;p30"/>
          <p:cNvSpPr/>
          <p:nvPr>
            <p:ph idx="3" type="pic"/>
          </p:nvPr>
        </p:nvSpPr>
        <p:spPr>
          <a:xfrm>
            <a:off x="2324838" y="1319950"/>
            <a:ext cx="1807500" cy="2283900"/>
          </a:xfrm>
          <a:prstGeom prst="rect">
            <a:avLst/>
          </a:prstGeom>
          <a:noFill/>
          <a:ln>
            <a:noFill/>
          </a:ln>
        </p:spPr>
      </p:sp>
      <p:sp>
        <p:nvSpPr>
          <p:cNvPr id="228" name="Google Shape;228;p30"/>
          <p:cNvSpPr/>
          <p:nvPr>
            <p:ph idx="4" type="pic"/>
          </p:nvPr>
        </p:nvSpPr>
        <p:spPr>
          <a:xfrm>
            <a:off x="4252888" y="1319950"/>
            <a:ext cx="1807500" cy="2283900"/>
          </a:xfrm>
          <a:prstGeom prst="rect">
            <a:avLst/>
          </a:prstGeom>
          <a:noFill/>
          <a:ln>
            <a:noFill/>
          </a:ln>
        </p:spPr>
      </p:sp>
      <p:sp>
        <p:nvSpPr>
          <p:cNvPr id="229" name="Google Shape;229;p30"/>
          <p:cNvSpPr txBox="1"/>
          <p:nvPr/>
        </p:nvSpPr>
        <p:spPr>
          <a:xfrm>
            <a:off x="42858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1</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1</a:t>
            </a:r>
            <a:endParaRPr i="1" sz="1000" u="none" cap="none" strike="noStrike">
              <a:solidFill>
                <a:srgbClr val="CFB991"/>
              </a:solidFill>
              <a:latin typeface="Roboto Condensed"/>
              <a:ea typeface="Roboto Condensed"/>
              <a:cs typeface="Roboto Condensed"/>
              <a:sym typeface="Roboto Condensed"/>
            </a:endParaRPr>
          </a:p>
        </p:txBody>
      </p:sp>
      <p:sp>
        <p:nvSpPr>
          <p:cNvPr id="230" name="Google Shape;230;p30"/>
          <p:cNvSpPr txBox="1"/>
          <p:nvPr/>
        </p:nvSpPr>
        <p:spPr>
          <a:xfrm>
            <a:off x="235663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2</a:t>
            </a:r>
            <a:endParaRPr b="1" sz="1200" u="none" cap="none" strike="noStrike">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2</a:t>
            </a:r>
            <a:endParaRPr i="1" sz="1000" u="none" cap="none" strike="noStrike">
              <a:solidFill>
                <a:srgbClr val="CFB991"/>
              </a:solidFill>
              <a:latin typeface="Roboto Condensed"/>
              <a:ea typeface="Roboto Condensed"/>
              <a:cs typeface="Roboto Condensed"/>
              <a:sym typeface="Roboto Condensed"/>
            </a:endParaRPr>
          </a:p>
        </p:txBody>
      </p:sp>
      <p:sp>
        <p:nvSpPr>
          <p:cNvPr id="231" name="Google Shape;231;p30"/>
          <p:cNvSpPr txBox="1"/>
          <p:nvPr/>
        </p:nvSpPr>
        <p:spPr>
          <a:xfrm>
            <a:off x="4284688" y="3659418"/>
            <a:ext cx="1743900" cy="52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CFB991"/>
                </a:solidFill>
                <a:latin typeface="Roboto Condensed"/>
                <a:ea typeface="Roboto Condensed"/>
                <a:cs typeface="Roboto Condensed"/>
                <a:sym typeface="Roboto Condensed"/>
              </a:rPr>
              <a:t>TITLE 3</a:t>
            </a:r>
            <a:endParaRPr b="1" sz="1200">
              <a:solidFill>
                <a:srgbClr val="CFB991"/>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1200"/>
              <a:buFont typeface="Arial"/>
              <a:buNone/>
            </a:pPr>
            <a:r>
              <a:rPr i="1" lang="en" sz="1000">
                <a:solidFill>
                  <a:srgbClr val="CFB991"/>
                </a:solidFill>
                <a:latin typeface="Roboto Condensed Medium"/>
                <a:ea typeface="Roboto Condensed Medium"/>
                <a:cs typeface="Roboto Condensed Medium"/>
                <a:sym typeface="Roboto Condensed Medium"/>
              </a:rPr>
              <a:t>Subheading 3</a:t>
            </a:r>
            <a:endParaRPr i="1" sz="1000" u="none" cap="none" strike="noStrike">
              <a:solidFill>
                <a:srgbClr val="CFB991"/>
              </a:solidFill>
              <a:latin typeface="Roboto Condensed"/>
              <a:ea typeface="Roboto Condensed"/>
              <a:cs typeface="Roboto Condensed"/>
              <a:sym typeface="Roboto Condensed"/>
            </a:endParaRPr>
          </a:p>
        </p:txBody>
      </p:sp>
      <p:sp>
        <p:nvSpPr>
          <p:cNvPr id="232" name="Google Shape;232;p30"/>
          <p:cNvSpPr txBox="1"/>
          <p:nvPr/>
        </p:nvSpPr>
        <p:spPr>
          <a:xfrm>
            <a:off x="311700" y="418000"/>
            <a:ext cx="724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 sz="1600">
                <a:solidFill>
                  <a:srgbClr val="CFB991"/>
                </a:solidFill>
                <a:highlight>
                  <a:schemeClr val="dk1"/>
                </a:highlight>
                <a:latin typeface="Roboto Condensed Medium"/>
                <a:ea typeface="Roboto Condensed Medium"/>
                <a:cs typeface="Roboto Condensed Medium"/>
                <a:sym typeface="Roboto Condensed Medium"/>
              </a:rPr>
              <a:t>How would this research create new discoveries and make broader impacts? </a:t>
            </a:r>
            <a:endParaRPr i="1" sz="1600">
              <a:solidFill>
                <a:srgbClr val="CFB991"/>
              </a:solidFill>
              <a:highlight>
                <a:schemeClr val="dk1"/>
              </a:highlight>
              <a:latin typeface="Roboto Condensed Medium"/>
              <a:ea typeface="Roboto Condensed Medium"/>
              <a:cs typeface="Roboto Condensed Medium"/>
              <a:sym typeface="Roboto Condensed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1590784" y="2413966"/>
            <a:ext cx="6043200" cy="1221300"/>
          </a:xfrm>
          <a:prstGeom prst="rect">
            <a:avLst/>
          </a:prstGeom>
          <a:noFill/>
          <a:ln cap="flat" cmpd="sng" w="9525">
            <a:solidFill>
              <a:srgbClr val="CFB9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1"/>
          <p:cNvSpPr txBox="1"/>
          <p:nvPr>
            <p:ph type="ctrTitle"/>
          </p:nvPr>
        </p:nvSpPr>
        <p:spPr>
          <a:xfrm>
            <a:off x="311709" y="1508215"/>
            <a:ext cx="8520600" cy="101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i="1" lang="en" sz="9000">
                <a:solidFill>
                  <a:srgbClr val="CFB991"/>
                </a:solidFill>
                <a:highlight>
                  <a:srgbClr val="000000"/>
                </a:highlight>
                <a:latin typeface="Roboto Condensed Medium"/>
                <a:ea typeface="Roboto Condensed Medium"/>
                <a:cs typeface="Roboto Condensed Medium"/>
                <a:sym typeface="Roboto Condensed Medium"/>
              </a:rPr>
              <a:t> Thank you</a:t>
            </a:r>
            <a:endParaRPr baseline="30000" i="1" sz="9000">
              <a:solidFill>
                <a:srgbClr val="CFB991"/>
              </a:solidFill>
              <a:highlight>
                <a:srgbClr val="000000"/>
              </a:highlight>
              <a:latin typeface="Roboto Condensed Medium"/>
              <a:ea typeface="Roboto Condensed Medium"/>
              <a:cs typeface="Roboto Condensed Medium"/>
              <a:sym typeface="Roboto Condensed Medium"/>
            </a:endParaRPr>
          </a:p>
        </p:txBody>
      </p:sp>
      <p:sp>
        <p:nvSpPr>
          <p:cNvPr id="239" name="Google Shape;239;p31"/>
          <p:cNvSpPr txBox="1"/>
          <p:nvPr/>
        </p:nvSpPr>
        <p:spPr>
          <a:xfrm>
            <a:off x="1590775" y="2519525"/>
            <a:ext cx="6043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000"/>
              <a:buFont typeface="Arial"/>
              <a:buNone/>
            </a:pPr>
            <a:r>
              <a:rPr lang="en" sz="1600">
                <a:solidFill>
                  <a:srgbClr val="9E9E9E"/>
                </a:solidFill>
                <a:latin typeface="Roboto Condensed"/>
                <a:ea typeface="Roboto Condensed"/>
                <a:cs typeface="Roboto Condensed"/>
                <a:sym typeface="Roboto Condensed"/>
              </a:rPr>
              <a:t>Participants name &amp; contact information</a:t>
            </a:r>
            <a:endParaRPr sz="1600">
              <a:solidFill>
                <a:srgbClr val="9E9E9E"/>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