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747" r:id="rId3"/>
  </p:sldMasterIdLst>
  <p:notesMasterIdLst>
    <p:notesMasterId r:id="rId16"/>
  </p:notesMasterIdLst>
  <p:sldIdLst>
    <p:sldId id="258" r:id="rId4"/>
    <p:sldId id="259" r:id="rId5"/>
    <p:sldId id="260" r:id="rId6"/>
    <p:sldId id="261" r:id="rId7"/>
    <p:sldId id="262" r:id="rId8"/>
    <p:sldId id="263" r:id="rId9"/>
    <p:sldId id="359" r:id="rId10"/>
    <p:sldId id="358" r:id="rId11"/>
    <p:sldId id="264" r:id="rId12"/>
    <p:sldId id="265" r:id="rId13"/>
    <p:sldId id="266"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860" autoAdjust="0"/>
  </p:normalViewPr>
  <p:slideViewPr>
    <p:cSldViewPr snapToGrid="0">
      <p:cViewPr varScale="1">
        <p:scale>
          <a:sx n="66" d="100"/>
          <a:sy n="66" d="100"/>
        </p:scale>
        <p:origin x="4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F6BAB-709B-48E2-925D-D6948C6DECD8}"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8EE87-6BAE-499D-80A8-05B95779C012}" type="slidenum">
              <a:rPr lang="en-US" smtClean="0"/>
              <a:t>‹#›</a:t>
            </a:fld>
            <a:endParaRPr lang="en-US"/>
          </a:p>
        </p:txBody>
      </p:sp>
    </p:spTree>
    <p:extLst>
      <p:ext uri="{BB962C8B-B14F-4D97-AF65-F5344CB8AC3E}">
        <p14:creationId xmlns:p14="http://schemas.microsoft.com/office/powerpoint/2010/main" val="212608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358">
              <a:defRPr/>
            </a:pPr>
            <a:r>
              <a:rPr lang="en-US" dirty="0"/>
              <a:t>Many historians and scientists say that Edison’s greatest contribution to our society is the records that he kept of the process he and his assistants took to create these important modern inventions</a:t>
            </a:r>
          </a:p>
          <a:p>
            <a:endParaRPr lang="en-US" dirty="0"/>
          </a:p>
        </p:txBody>
      </p:sp>
      <p:sp>
        <p:nvSpPr>
          <p:cNvPr id="4" name="Slide Number Placeholder 3"/>
          <p:cNvSpPr>
            <a:spLocks noGrp="1"/>
          </p:cNvSpPr>
          <p:nvPr>
            <p:ph type="sldNum" sz="quarter" idx="10"/>
          </p:nvPr>
        </p:nvSpPr>
        <p:spPr/>
        <p:txBody>
          <a:bodyPr/>
          <a:lstStyle/>
          <a:p>
            <a:pPr>
              <a:defRPr/>
            </a:pPr>
            <a:fld id="{4AF3BDF5-C1BB-423C-9F5C-66B69568624D}"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51323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358">
              <a:defRPr/>
            </a:pPr>
            <a:r>
              <a:rPr lang="en-US" dirty="0"/>
              <a:t>The engineer’s notebook is one of the important legal documents required when filing for a patent.  </a:t>
            </a:r>
          </a:p>
          <a:p>
            <a:endParaRPr lang="en-US" dirty="0"/>
          </a:p>
        </p:txBody>
      </p:sp>
      <p:sp>
        <p:nvSpPr>
          <p:cNvPr id="4" name="Slide Number Placeholder 3"/>
          <p:cNvSpPr>
            <a:spLocks noGrp="1"/>
          </p:cNvSpPr>
          <p:nvPr>
            <p:ph type="sldNum" sz="quarter" idx="10"/>
          </p:nvPr>
        </p:nvSpPr>
        <p:spPr/>
        <p:txBody>
          <a:bodyPr/>
          <a:lstStyle/>
          <a:p>
            <a:pPr>
              <a:defRPr/>
            </a:pPr>
            <a:fld id="{4AF3BDF5-C1BB-423C-9F5C-66B69568624D}"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66014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358">
              <a:defRPr/>
            </a:pPr>
            <a:endParaRPr lang="en-US" dirty="0"/>
          </a:p>
          <a:p>
            <a:pPr defTabSz="914358">
              <a:defRPr/>
            </a:pPr>
            <a:endParaRPr lang="en-US" dirty="0"/>
          </a:p>
          <a:p>
            <a:r>
              <a:rPr lang="en-US" dirty="0"/>
              <a:t>Many people inaccurately credit </a:t>
            </a:r>
            <a:r>
              <a:rPr lang="en-US" dirty="0" err="1"/>
              <a:t>Guglielmo</a:t>
            </a:r>
            <a:r>
              <a:rPr lang="en-US" dirty="0"/>
              <a:t> Marconi for inventing the radio; however, a 1943 U.S. Supreme Court ruling stripped Marconi of his 1905 patent and credited Tesla (though posthumously) with its invention because of his documents and sketches from 1893 (</a:t>
            </a:r>
            <a:r>
              <a:rPr lang="en-US" dirty="0" err="1"/>
              <a:t>Kensinger</a:t>
            </a:r>
            <a:r>
              <a:rPr lang="en-US" dirty="0"/>
              <a:t>, 1997). Some believe that the reason why the controversy over his patent filed in 1898 occurred was because Tesla, unlike Edison, was not meticulous in documenting his design ideas. Tesla had many patentable ideas that were never marketed because the designs were not fully tested or carefully documented (K.J. 2007).</a:t>
            </a:r>
          </a:p>
          <a:p>
            <a:r>
              <a:rPr lang="en-US" dirty="0"/>
              <a:t>Ten years after patenting a successful method for producing alternating current, Nikola Tesla claimed the invention of an electrical generator that would not consume any fuel. This invention has been lost to the public. Tesla stated about his invention that he had harnessed the cosmic rays and caused them to operate a motive device. In total, Nikola </a:t>
            </a:r>
            <a:r>
              <a:rPr lang="en-US" dirty="0" err="1"/>
              <a:t>Telsa</a:t>
            </a:r>
            <a:r>
              <a:rPr lang="en-US" dirty="0"/>
              <a:t> was granted more than one hundred patents and invented countless unpatented inventions. </a:t>
            </a:r>
          </a:p>
          <a:p>
            <a:endParaRPr lang="en-US" dirty="0"/>
          </a:p>
        </p:txBody>
      </p:sp>
      <p:sp>
        <p:nvSpPr>
          <p:cNvPr id="4" name="Slide Number Placeholder 3"/>
          <p:cNvSpPr>
            <a:spLocks noGrp="1"/>
          </p:cNvSpPr>
          <p:nvPr>
            <p:ph type="sldNum" sz="quarter" idx="10"/>
          </p:nvPr>
        </p:nvSpPr>
        <p:spPr/>
        <p:txBody>
          <a:bodyPr/>
          <a:lstStyle/>
          <a:p>
            <a:pPr>
              <a:defRPr/>
            </a:pPr>
            <a:fld id="{4AF3BDF5-C1BB-423C-9F5C-66B69568624D}"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62332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358">
              <a:defRPr/>
            </a:pPr>
            <a:r>
              <a:rPr lang="en-US" dirty="0"/>
              <a:t>John Dewey was a strong proponent of reflective thinking—a method or habit of mind that can help students answer the question “What have I learned?” for themselves.</a:t>
            </a:r>
          </a:p>
          <a:p>
            <a:endParaRPr lang="en-US" dirty="0"/>
          </a:p>
        </p:txBody>
      </p:sp>
      <p:sp>
        <p:nvSpPr>
          <p:cNvPr id="4" name="Slide Number Placeholder 3"/>
          <p:cNvSpPr>
            <a:spLocks noGrp="1"/>
          </p:cNvSpPr>
          <p:nvPr>
            <p:ph type="sldNum" sz="quarter" idx="10"/>
          </p:nvPr>
        </p:nvSpPr>
        <p:spPr/>
        <p:txBody>
          <a:bodyPr/>
          <a:lstStyle/>
          <a:p>
            <a:pPr>
              <a:defRPr/>
            </a:pPr>
            <a:fld id="{4AF3BDF5-C1BB-423C-9F5C-66B69568624D}"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62231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9"/>
          <p:cNvGrpSpPr>
            <a:grpSpLocks/>
          </p:cNvGrpSpPr>
          <p:nvPr/>
        </p:nvGrpSpPr>
        <p:grpSpPr bwMode="auto">
          <a:xfrm>
            <a:off x="0" y="0"/>
            <a:ext cx="12192000" cy="6858000"/>
            <a:chOff x="0" y="0"/>
            <a:chExt cx="5760" cy="4320"/>
          </a:xfrm>
        </p:grpSpPr>
        <p:grpSp>
          <p:nvGrpSpPr>
            <p:cNvPr id="5" name="Group 90"/>
            <p:cNvGrpSpPr>
              <a:grpSpLocks/>
            </p:cNvGrpSpPr>
            <p:nvPr/>
          </p:nvGrpSpPr>
          <p:grpSpPr bwMode="auto">
            <a:xfrm>
              <a:off x="696" y="1979"/>
              <a:ext cx="3132" cy="324"/>
              <a:chOff x="696" y="894"/>
              <a:chExt cx="3132" cy="324"/>
            </a:xfrm>
          </p:grpSpPr>
          <p:sp>
            <p:nvSpPr>
              <p:cNvPr id="87" name="Rectangle 86"/>
              <p:cNvSpPr>
                <a:spLocks noChangeArrowheads="1"/>
              </p:cNvSpPr>
              <p:nvPr/>
            </p:nvSpPr>
            <p:spPr bwMode="ltGray">
              <a:xfrm>
                <a:off x="696" y="894"/>
                <a:ext cx="1104" cy="288"/>
              </a:xfrm>
              <a:prstGeom prst="rect">
                <a:avLst/>
              </a:prstGeom>
              <a:solidFill>
                <a:schemeClr val="folHlink"/>
              </a:soli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8" name="Rectangle 87"/>
              <p:cNvSpPr>
                <a:spLocks noChangeArrowheads="1"/>
              </p:cNvSpPr>
              <p:nvPr/>
            </p:nvSpPr>
            <p:spPr bwMode="ltGray">
              <a:xfrm>
                <a:off x="696" y="1122"/>
                <a:ext cx="1440" cy="96"/>
              </a:xfrm>
              <a:prstGeom prst="rect">
                <a:avLst/>
              </a:prstGeom>
              <a:solidFill>
                <a:schemeClr val="folHlink"/>
              </a:soli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9" name="Rectangle 88"/>
              <p:cNvSpPr>
                <a:spLocks noChangeArrowheads="1"/>
              </p:cNvSpPr>
              <p:nvPr/>
            </p:nvSpPr>
            <p:spPr bwMode="ltGray">
              <a:xfrm>
                <a:off x="1716" y="1068"/>
                <a:ext cx="2112" cy="108"/>
              </a:xfrm>
              <a:prstGeom prst="rect">
                <a:avLst/>
              </a:prstGeom>
              <a:solidFill>
                <a:schemeClr val="folHlink"/>
              </a:soli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90" name="Rectangle 89"/>
              <p:cNvSpPr>
                <a:spLocks noChangeArrowheads="1"/>
              </p:cNvSpPr>
              <p:nvPr/>
            </p:nvSpPr>
            <p:spPr bwMode="ltGray">
              <a:xfrm>
                <a:off x="1713" y="954"/>
                <a:ext cx="1872" cy="144"/>
              </a:xfrm>
              <a:prstGeom prst="rect">
                <a:avLst/>
              </a:prstGeom>
              <a:solidFill>
                <a:schemeClr val="folHlink"/>
              </a:soli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sp>
          <p:nvSpPr>
            <p:cNvPr id="6" name="Rectangle 56"/>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nvGrpSpPr>
            <p:cNvPr id="7" name="Group 2"/>
            <p:cNvGrpSpPr>
              <a:grpSpLocks/>
            </p:cNvGrpSpPr>
            <p:nvPr/>
          </p:nvGrpSpPr>
          <p:grpSpPr bwMode="auto">
            <a:xfrm>
              <a:off x="0" y="0"/>
              <a:ext cx="5760" cy="4320"/>
              <a:chOff x="0" y="0"/>
              <a:chExt cx="5760" cy="4320"/>
            </a:xfrm>
          </p:grpSpPr>
          <p:grpSp>
            <p:nvGrpSpPr>
              <p:cNvPr id="34" name="Group 3"/>
              <p:cNvGrpSpPr>
                <a:grpSpLocks/>
              </p:cNvGrpSpPr>
              <p:nvPr/>
            </p:nvGrpSpPr>
            <p:grpSpPr bwMode="auto">
              <a:xfrm>
                <a:off x="0" y="192"/>
                <a:ext cx="5760" cy="4032"/>
                <a:chOff x="0" y="192"/>
                <a:chExt cx="5760" cy="4032"/>
              </a:xfrm>
            </p:grpSpPr>
            <p:sp>
              <p:nvSpPr>
                <p:cNvPr id="65"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6"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7"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8"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9"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0"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1"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2"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3"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4"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5"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6"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7"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8"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79"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0"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1"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2"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3"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4"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5"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86"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grpSp>
            <p:nvGrpSpPr>
              <p:cNvPr id="35" name="Group 26"/>
              <p:cNvGrpSpPr>
                <a:grpSpLocks/>
              </p:cNvGrpSpPr>
              <p:nvPr/>
            </p:nvGrpSpPr>
            <p:grpSpPr bwMode="auto">
              <a:xfrm>
                <a:off x="192" y="0"/>
                <a:ext cx="5376" cy="4320"/>
                <a:chOff x="192" y="0"/>
                <a:chExt cx="5376" cy="4320"/>
              </a:xfrm>
            </p:grpSpPr>
            <p:sp>
              <p:nvSpPr>
                <p:cNvPr id="36"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37"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38"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39"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0"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1"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2"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3"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4"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5"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6"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7"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8"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49"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0"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1"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2"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3"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4"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5"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6"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7"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8"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59"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0"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1"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2"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3"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64"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grpSp>
        <p:grpSp>
          <p:nvGrpSpPr>
            <p:cNvPr id="8" name="Group 63"/>
            <p:cNvGrpSpPr>
              <a:grpSpLocks/>
            </p:cNvGrpSpPr>
            <p:nvPr/>
          </p:nvGrpSpPr>
          <p:grpSpPr bwMode="auto">
            <a:xfrm>
              <a:off x="4512" y="3984"/>
              <a:ext cx="912" cy="288"/>
              <a:chOff x="4512" y="3984"/>
              <a:chExt cx="912" cy="288"/>
            </a:xfrm>
          </p:grpSpPr>
          <p:sp>
            <p:nvSpPr>
              <p:cNvPr id="29" name="Rectangle 64" descr="60%"/>
              <p:cNvSpPr>
                <a:spLocks noChangeArrowheads="1"/>
              </p:cNvSpPr>
              <p:nvPr/>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30" name="Line 65"/>
              <p:cNvSpPr>
                <a:spLocks noChangeShapeType="1"/>
              </p:cNvSpPr>
              <p:nvPr/>
            </p:nvSpPr>
            <p:spPr bwMode="ltGray">
              <a:xfrm>
                <a:off x="4512" y="4032"/>
                <a:ext cx="912"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31" name="Line 66"/>
              <p:cNvSpPr>
                <a:spLocks noChangeShapeType="1"/>
              </p:cNvSpPr>
              <p:nvPr/>
            </p:nvSpPr>
            <p:spPr bwMode="ltGray">
              <a:xfrm>
                <a:off x="4512" y="4224"/>
                <a:ext cx="912"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32" name="Line 67"/>
              <p:cNvSpPr>
                <a:spLocks noChangeShapeType="1"/>
              </p:cNvSpPr>
              <p:nvPr/>
            </p:nvSpPr>
            <p:spPr bwMode="ltGray">
              <a:xfrm>
                <a:off x="4560" y="3984"/>
                <a:ext cx="0" cy="2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33" name="Line 68"/>
              <p:cNvSpPr>
                <a:spLocks noChangeShapeType="1"/>
              </p:cNvSpPr>
              <p:nvPr/>
            </p:nvSpPr>
            <p:spPr bwMode="ltGray">
              <a:xfrm>
                <a:off x="5376" y="3984"/>
                <a:ext cx="0" cy="2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sp>
          <p:nvSpPr>
            <p:cNvPr id="9"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nvGrpSpPr>
            <p:cNvPr id="10" name="Group 106"/>
            <p:cNvGrpSpPr>
              <a:grpSpLocks/>
            </p:cNvGrpSpPr>
            <p:nvPr/>
          </p:nvGrpSpPr>
          <p:grpSpPr bwMode="auto">
            <a:xfrm>
              <a:off x="261" y="1962"/>
              <a:ext cx="3567" cy="1494"/>
              <a:chOff x="261" y="877"/>
              <a:chExt cx="3567" cy="1494"/>
            </a:xfrm>
          </p:grpSpPr>
          <p:sp>
            <p:nvSpPr>
              <p:cNvPr id="11" name="Line 82"/>
              <p:cNvSpPr>
                <a:spLocks noChangeShapeType="1"/>
              </p:cNvSpPr>
              <p:nvPr/>
            </p:nvSpPr>
            <p:spPr bwMode="ltGray">
              <a:xfrm flipH="1">
                <a:off x="261" y="951"/>
                <a:ext cx="1533" cy="3"/>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2" name="Line 83"/>
              <p:cNvSpPr>
                <a:spLocks noChangeShapeType="1"/>
              </p:cNvSpPr>
              <p:nvPr/>
            </p:nvSpPr>
            <p:spPr bwMode="ltGray">
              <a:xfrm>
                <a:off x="383" y="879"/>
                <a:ext cx="0" cy="1492"/>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3" name="Arc 84"/>
              <p:cNvSpPr>
                <a:spLocks/>
              </p:cNvSpPr>
              <p:nvPr/>
            </p:nvSpPr>
            <p:spPr bwMode="ltGray">
              <a:xfrm rot="16200000" flipH="1">
                <a:off x="302" y="87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4" name="Arc 91"/>
              <p:cNvSpPr>
                <a:spLocks/>
              </p:cNvSpPr>
              <p:nvPr/>
            </p:nvSpPr>
            <p:spPr bwMode="ltGray">
              <a:xfrm>
                <a:off x="692" y="895"/>
                <a:ext cx="267" cy="209"/>
              </a:xfrm>
              <a:custGeom>
                <a:avLst/>
                <a:gdLst>
                  <a:gd name="G0" fmla="+- 16787 0 0"/>
                  <a:gd name="G1" fmla="+- 8563 0 0"/>
                  <a:gd name="G2" fmla="+- 21600 0 0"/>
                  <a:gd name="T0" fmla="*/ 36617 w 38387"/>
                  <a:gd name="T1" fmla="*/ 0 h 30163"/>
                  <a:gd name="T2" fmla="*/ 0 w 38387"/>
                  <a:gd name="T3" fmla="*/ 22156 h 30163"/>
                  <a:gd name="T4" fmla="*/ 16787 w 38387"/>
                  <a:gd name="T5" fmla="*/ 8563 h 30163"/>
                </a:gdLst>
                <a:ahLst/>
                <a:cxnLst>
                  <a:cxn ang="0">
                    <a:pos x="T0" y="T1"/>
                  </a:cxn>
                  <a:cxn ang="0">
                    <a:pos x="T2" y="T3"/>
                  </a:cxn>
                  <a:cxn ang="0">
                    <a:pos x="T4" y="T5"/>
                  </a:cxn>
                </a:cxnLst>
                <a:rect l="0" t="0" r="r" b="b"/>
                <a:pathLst>
                  <a:path w="38387" h="30163" fill="none" extrusionOk="0">
                    <a:moveTo>
                      <a:pt x="36617" y="-1"/>
                    </a:moveTo>
                    <a:cubicBezTo>
                      <a:pt x="37784" y="2703"/>
                      <a:pt x="38387" y="5617"/>
                      <a:pt x="38387" y="8563"/>
                    </a:cubicBezTo>
                    <a:cubicBezTo>
                      <a:pt x="38387" y="20492"/>
                      <a:pt x="28716" y="30163"/>
                      <a:pt x="16787" y="30163"/>
                    </a:cubicBezTo>
                    <a:cubicBezTo>
                      <a:pt x="10269" y="30163"/>
                      <a:pt x="4101" y="27220"/>
                      <a:pt x="0" y="22155"/>
                    </a:cubicBezTo>
                  </a:path>
                  <a:path w="38387" h="30163" stroke="0" extrusionOk="0">
                    <a:moveTo>
                      <a:pt x="36617" y="-1"/>
                    </a:moveTo>
                    <a:cubicBezTo>
                      <a:pt x="37784" y="2703"/>
                      <a:pt x="38387" y="5617"/>
                      <a:pt x="38387" y="8563"/>
                    </a:cubicBezTo>
                    <a:cubicBezTo>
                      <a:pt x="38387" y="20492"/>
                      <a:pt x="28716" y="30163"/>
                      <a:pt x="16787" y="30163"/>
                    </a:cubicBezTo>
                    <a:cubicBezTo>
                      <a:pt x="10269" y="30163"/>
                      <a:pt x="4101" y="27220"/>
                      <a:pt x="0" y="22155"/>
                    </a:cubicBezTo>
                    <a:lnTo>
                      <a:pt x="16787" y="8563"/>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5" name="Arc 92"/>
              <p:cNvSpPr>
                <a:spLocks/>
              </p:cNvSpPr>
              <p:nvPr/>
            </p:nvSpPr>
            <p:spPr bwMode="ltGray">
              <a:xfrm flipV="1">
                <a:off x="834" y="893"/>
                <a:ext cx="288" cy="322"/>
              </a:xfrm>
              <a:custGeom>
                <a:avLst/>
                <a:gdLst>
                  <a:gd name="G0" fmla="+- 21600 0 0"/>
                  <a:gd name="G1" fmla="+- 5361 0 0"/>
                  <a:gd name="G2" fmla="+- 21600 0 0"/>
                  <a:gd name="T0" fmla="*/ 10995 w 21600"/>
                  <a:gd name="T1" fmla="*/ 24179 h 24179"/>
                  <a:gd name="T2" fmla="*/ 676 w 21600"/>
                  <a:gd name="T3" fmla="*/ 0 h 24179"/>
                  <a:gd name="T4" fmla="*/ 21600 w 21600"/>
                  <a:gd name="T5" fmla="*/ 5361 h 24179"/>
                </a:gdLst>
                <a:ahLst/>
                <a:cxnLst>
                  <a:cxn ang="0">
                    <a:pos x="T0" y="T1"/>
                  </a:cxn>
                  <a:cxn ang="0">
                    <a:pos x="T2" y="T3"/>
                  </a:cxn>
                  <a:cxn ang="0">
                    <a:pos x="T4" y="T5"/>
                  </a:cxn>
                </a:cxnLst>
                <a:rect l="0" t="0" r="r" b="b"/>
                <a:pathLst>
                  <a:path w="21600" h="24179" fill="none" extrusionOk="0">
                    <a:moveTo>
                      <a:pt x="10995" y="24178"/>
                    </a:moveTo>
                    <a:cubicBezTo>
                      <a:pt x="4202" y="20350"/>
                      <a:pt x="0" y="13158"/>
                      <a:pt x="0" y="5361"/>
                    </a:cubicBezTo>
                    <a:cubicBezTo>
                      <a:pt x="-1" y="3552"/>
                      <a:pt x="227" y="1751"/>
                      <a:pt x="675" y="-1"/>
                    </a:cubicBezTo>
                  </a:path>
                  <a:path w="21600" h="24179" stroke="0" extrusionOk="0">
                    <a:moveTo>
                      <a:pt x="10995" y="24178"/>
                    </a:moveTo>
                    <a:cubicBezTo>
                      <a:pt x="4202" y="20350"/>
                      <a:pt x="0" y="13158"/>
                      <a:pt x="0" y="5361"/>
                    </a:cubicBezTo>
                    <a:cubicBezTo>
                      <a:pt x="-1" y="3552"/>
                      <a:pt x="227" y="1751"/>
                      <a:pt x="675" y="-1"/>
                    </a:cubicBezTo>
                    <a:lnTo>
                      <a:pt x="21600" y="5361"/>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6" name="Arc 93"/>
              <p:cNvSpPr>
                <a:spLocks/>
              </p:cNvSpPr>
              <p:nvPr/>
            </p:nvSpPr>
            <p:spPr bwMode="ltGray">
              <a:xfrm flipV="1">
                <a:off x="1124" y="888"/>
                <a:ext cx="288" cy="329"/>
              </a:xfrm>
              <a:custGeom>
                <a:avLst/>
                <a:gdLst>
                  <a:gd name="G0" fmla="+- 0 0 0"/>
                  <a:gd name="G1" fmla="+- 4933 0 0"/>
                  <a:gd name="G2" fmla="+- 21600 0 0"/>
                  <a:gd name="T0" fmla="*/ 21029 w 21600"/>
                  <a:gd name="T1" fmla="*/ 0 h 24653"/>
                  <a:gd name="T2" fmla="*/ 8813 w 21600"/>
                  <a:gd name="T3" fmla="*/ 24653 h 24653"/>
                  <a:gd name="T4" fmla="*/ 0 w 21600"/>
                  <a:gd name="T5" fmla="*/ 4933 h 24653"/>
                </a:gdLst>
                <a:ahLst/>
                <a:cxnLst>
                  <a:cxn ang="0">
                    <a:pos x="T0" y="T1"/>
                  </a:cxn>
                  <a:cxn ang="0">
                    <a:pos x="T2" y="T3"/>
                  </a:cxn>
                  <a:cxn ang="0">
                    <a:pos x="T4" y="T5"/>
                  </a:cxn>
                </a:cxnLst>
                <a:rect l="0" t="0" r="r" b="b"/>
                <a:pathLst>
                  <a:path w="21600" h="24653" fill="none" extrusionOk="0">
                    <a:moveTo>
                      <a:pt x="21029" y="-1"/>
                    </a:moveTo>
                    <a:cubicBezTo>
                      <a:pt x="21408" y="1616"/>
                      <a:pt x="21600" y="3272"/>
                      <a:pt x="21600" y="4933"/>
                    </a:cubicBezTo>
                    <a:cubicBezTo>
                      <a:pt x="21600" y="13452"/>
                      <a:pt x="16591" y="21176"/>
                      <a:pt x="8813" y="24653"/>
                    </a:cubicBezTo>
                  </a:path>
                  <a:path w="21600" h="24653" stroke="0" extrusionOk="0">
                    <a:moveTo>
                      <a:pt x="21029" y="-1"/>
                    </a:moveTo>
                    <a:cubicBezTo>
                      <a:pt x="21408" y="1616"/>
                      <a:pt x="21600" y="3272"/>
                      <a:pt x="21600" y="4933"/>
                    </a:cubicBezTo>
                    <a:cubicBezTo>
                      <a:pt x="21600" y="13452"/>
                      <a:pt x="16591" y="21176"/>
                      <a:pt x="8813" y="24653"/>
                    </a:cubicBezTo>
                    <a:lnTo>
                      <a:pt x="0" y="4933"/>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7" name="Line 94"/>
              <p:cNvSpPr>
                <a:spLocks noChangeShapeType="1"/>
              </p:cNvSpPr>
              <p:nvPr/>
            </p:nvSpPr>
            <p:spPr bwMode="ltGray">
              <a:xfrm flipV="1">
                <a:off x="720" y="891"/>
                <a:ext cx="417" cy="327"/>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 name="Line 95"/>
              <p:cNvSpPr>
                <a:spLocks noChangeShapeType="1"/>
              </p:cNvSpPr>
              <p:nvPr/>
            </p:nvSpPr>
            <p:spPr bwMode="ltGray">
              <a:xfrm>
                <a:off x="771" y="891"/>
                <a:ext cx="300" cy="324"/>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9" name="Arc 96"/>
              <p:cNvSpPr>
                <a:spLocks/>
              </p:cNvSpPr>
              <p:nvPr/>
            </p:nvSpPr>
            <p:spPr bwMode="ltGray">
              <a:xfrm flipV="1">
                <a:off x="2708" y="954"/>
                <a:ext cx="727" cy="619"/>
              </a:xfrm>
              <a:custGeom>
                <a:avLst/>
                <a:gdLst>
                  <a:gd name="G0" fmla="+- 18917 0 0"/>
                  <a:gd name="G1" fmla="+- 0 0 0"/>
                  <a:gd name="G2" fmla="+- 21600 0 0"/>
                  <a:gd name="T0" fmla="*/ 4536 w 18917"/>
                  <a:gd name="T1" fmla="*/ 16117 h 16117"/>
                  <a:gd name="T2" fmla="*/ 0 w 18917"/>
                  <a:gd name="T3" fmla="*/ 10426 h 16117"/>
                  <a:gd name="T4" fmla="*/ 18917 w 18917"/>
                  <a:gd name="T5" fmla="*/ 0 h 16117"/>
                </a:gdLst>
                <a:ahLst/>
                <a:cxnLst>
                  <a:cxn ang="0">
                    <a:pos x="T0" y="T1"/>
                  </a:cxn>
                  <a:cxn ang="0">
                    <a:pos x="T2" y="T3"/>
                  </a:cxn>
                  <a:cxn ang="0">
                    <a:pos x="T4" y="T5"/>
                  </a:cxn>
                </a:cxnLst>
                <a:rect l="0" t="0" r="r" b="b"/>
                <a:pathLst>
                  <a:path w="18917" h="16117" fill="none" extrusionOk="0">
                    <a:moveTo>
                      <a:pt x="4536" y="16116"/>
                    </a:moveTo>
                    <a:cubicBezTo>
                      <a:pt x="2713" y="14490"/>
                      <a:pt x="1179" y="12565"/>
                      <a:pt x="-1" y="10426"/>
                    </a:cubicBezTo>
                  </a:path>
                  <a:path w="18917" h="16117" stroke="0" extrusionOk="0">
                    <a:moveTo>
                      <a:pt x="4536" y="16116"/>
                    </a:moveTo>
                    <a:cubicBezTo>
                      <a:pt x="2713" y="14490"/>
                      <a:pt x="1179" y="12565"/>
                      <a:pt x="-1" y="10426"/>
                    </a:cubicBezTo>
                    <a:lnTo>
                      <a:pt x="18917" y="0"/>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0" name="Arc 97"/>
              <p:cNvSpPr>
                <a:spLocks/>
              </p:cNvSpPr>
              <p:nvPr/>
            </p:nvSpPr>
            <p:spPr bwMode="ltGray">
              <a:xfrm>
                <a:off x="3076" y="922"/>
                <a:ext cx="425" cy="215"/>
              </a:xfrm>
              <a:custGeom>
                <a:avLst/>
                <a:gdLst>
                  <a:gd name="G0" fmla="+- 21430 0 0"/>
                  <a:gd name="G1" fmla="+- 0 0 0"/>
                  <a:gd name="G2" fmla="+- 21600 0 0"/>
                  <a:gd name="T0" fmla="*/ 42771 w 42771"/>
                  <a:gd name="T1" fmla="*/ 3334 h 21600"/>
                  <a:gd name="T2" fmla="*/ 0 w 42771"/>
                  <a:gd name="T3" fmla="*/ 2703 h 21600"/>
                  <a:gd name="T4" fmla="*/ 21430 w 42771"/>
                  <a:gd name="T5" fmla="*/ 0 h 21600"/>
                </a:gdLst>
                <a:ahLst/>
                <a:cxnLst>
                  <a:cxn ang="0">
                    <a:pos x="T0" y="T1"/>
                  </a:cxn>
                  <a:cxn ang="0">
                    <a:pos x="T2" y="T3"/>
                  </a:cxn>
                  <a:cxn ang="0">
                    <a:pos x="T4" y="T5"/>
                  </a:cxn>
                </a:cxnLst>
                <a:rect l="0" t="0" r="r" b="b"/>
                <a:pathLst>
                  <a:path w="42771" h="21600" fill="none" extrusionOk="0">
                    <a:moveTo>
                      <a:pt x="42771" y="3334"/>
                    </a:moveTo>
                    <a:cubicBezTo>
                      <a:pt x="41128" y="13848"/>
                      <a:pt x="32072" y="21599"/>
                      <a:pt x="21430" y="21600"/>
                    </a:cubicBezTo>
                    <a:cubicBezTo>
                      <a:pt x="10545" y="21600"/>
                      <a:pt x="1361" y="13501"/>
                      <a:pt x="-1" y="2703"/>
                    </a:cubicBezTo>
                  </a:path>
                  <a:path w="42771" h="21600" stroke="0" extrusionOk="0">
                    <a:moveTo>
                      <a:pt x="42771" y="3334"/>
                    </a:moveTo>
                    <a:cubicBezTo>
                      <a:pt x="41128" y="13848"/>
                      <a:pt x="32072" y="21599"/>
                      <a:pt x="21430" y="21600"/>
                    </a:cubicBezTo>
                    <a:cubicBezTo>
                      <a:pt x="10545" y="21600"/>
                      <a:pt x="1361" y="13501"/>
                      <a:pt x="-1" y="2703"/>
                    </a:cubicBezTo>
                    <a:lnTo>
                      <a:pt x="21430" y="0"/>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1" name="Arc 98"/>
              <p:cNvSpPr>
                <a:spLocks/>
              </p:cNvSpPr>
              <p:nvPr/>
            </p:nvSpPr>
            <p:spPr bwMode="ltGray">
              <a:xfrm flipH="1" flipV="1">
                <a:off x="3441" y="1037"/>
                <a:ext cx="288" cy="144"/>
              </a:xfrm>
              <a:custGeom>
                <a:avLst/>
                <a:gdLst>
                  <a:gd name="G0" fmla="+- 21571 0 0"/>
                  <a:gd name="G1" fmla="+- 0 0 0"/>
                  <a:gd name="G2" fmla="+- 21600 0 0"/>
                  <a:gd name="T0" fmla="*/ 43129 w 43129"/>
                  <a:gd name="T1" fmla="*/ 1348 h 21600"/>
                  <a:gd name="T2" fmla="*/ 0 w 43129"/>
                  <a:gd name="T3" fmla="*/ 1115 h 21600"/>
                  <a:gd name="T4" fmla="*/ 21571 w 43129"/>
                  <a:gd name="T5" fmla="*/ 0 h 21600"/>
                </a:gdLst>
                <a:ahLst/>
                <a:cxnLst>
                  <a:cxn ang="0">
                    <a:pos x="T0" y="T1"/>
                  </a:cxn>
                  <a:cxn ang="0">
                    <a:pos x="T2" y="T3"/>
                  </a:cxn>
                  <a:cxn ang="0">
                    <a:pos x="T4" y="T5"/>
                  </a:cxn>
                </a:cxnLst>
                <a:rect l="0" t="0" r="r" b="b"/>
                <a:pathLst>
                  <a:path w="43129" h="21600" fill="none" extrusionOk="0">
                    <a:moveTo>
                      <a:pt x="43128" y="1347"/>
                    </a:moveTo>
                    <a:cubicBezTo>
                      <a:pt x="42417" y="12731"/>
                      <a:pt x="32976" y="21599"/>
                      <a:pt x="21571" y="21600"/>
                    </a:cubicBezTo>
                    <a:cubicBezTo>
                      <a:pt x="10074" y="21600"/>
                      <a:pt x="593" y="12595"/>
                      <a:pt x="-1" y="1115"/>
                    </a:cubicBezTo>
                  </a:path>
                  <a:path w="43129" h="21600" stroke="0" extrusionOk="0">
                    <a:moveTo>
                      <a:pt x="43128" y="1347"/>
                    </a:moveTo>
                    <a:cubicBezTo>
                      <a:pt x="42417" y="12731"/>
                      <a:pt x="32976" y="21599"/>
                      <a:pt x="21571" y="21600"/>
                    </a:cubicBezTo>
                    <a:cubicBezTo>
                      <a:pt x="10074" y="21600"/>
                      <a:pt x="593" y="12595"/>
                      <a:pt x="-1" y="1115"/>
                    </a:cubicBezTo>
                    <a:lnTo>
                      <a:pt x="21571" y="0"/>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2" name="Arc 99"/>
              <p:cNvSpPr>
                <a:spLocks/>
              </p:cNvSpPr>
              <p:nvPr/>
            </p:nvSpPr>
            <p:spPr bwMode="ltGray">
              <a:xfrm flipH="1" flipV="1">
                <a:off x="2745" y="1045"/>
                <a:ext cx="201" cy="130"/>
              </a:xfrm>
              <a:custGeom>
                <a:avLst/>
                <a:gdLst>
                  <a:gd name="G0" fmla="+- 21600 0 0"/>
                  <a:gd name="G1" fmla="+- 6405 0 0"/>
                  <a:gd name="G2" fmla="+- 21600 0 0"/>
                  <a:gd name="T0" fmla="*/ 42229 w 43200"/>
                  <a:gd name="T1" fmla="*/ 0 h 28005"/>
                  <a:gd name="T2" fmla="*/ 764 w 43200"/>
                  <a:gd name="T3" fmla="*/ 710 h 28005"/>
                  <a:gd name="T4" fmla="*/ 21600 w 43200"/>
                  <a:gd name="T5" fmla="*/ 6405 h 28005"/>
                </a:gdLst>
                <a:ahLst/>
                <a:cxnLst>
                  <a:cxn ang="0">
                    <a:pos x="T0" y="T1"/>
                  </a:cxn>
                  <a:cxn ang="0">
                    <a:pos x="T2" y="T3"/>
                  </a:cxn>
                  <a:cxn ang="0">
                    <a:pos x="T4" y="T5"/>
                  </a:cxn>
                </a:cxnLst>
                <a:rect l="0" t="0" r="r" b="b"/>
                <a:pathLst>
                  <a:path w="43200" h="28005" fill="none"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path>
                  <a:path w="43200" h="28005" stroke="0"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lnTo>
                      <a:pt x="21600" y="6405"/>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3" name="Line 100"/>
              <p:cNvSpPr>
                <a:spLocks noChangeShapeType="1"/>
              </p:cNvSpPr>
              <p:nvPr/>
            </p:nvSpPr>
            <p:spPr bwMode="ltGray">
              <a:xfrm>
                <a:off x="2784" y="960"/>
                <a:ext cx="219" cy="216"/>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4" name="Line 101"/>
              <p:cNvSpPr>
                <a:spLocks noChangeShapeType="1"/>
              </p:cNvSpPr>
              <p:nvPr/>
            </p:nvSpPr>
            <p:spPr bwMode="ltGray">
              <a:xfrm>
                <a:off x="3282" y="951"/>
                <a:ext cx="300" cy="222"/>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5" name="Line 102"/>
              <p:cNvSpPr>
                <a:spLocks noChangeShapeType="1"/>
              </p:cNvSpPr>
              <p:nvPr/>
            </p:nvSpPr>
            <p:spPr bwMode="ltGray">
              <a:xfrm flipH="1">
                <a:off x="2976" y="951"/>
                <a:ext cx="300" cy="222"/>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6" name="Line 103"/>
              <p:cNvSpPr>
                <a:spLocks noChangeShapeType="1"/>
              </p:cNvSpPr>
              <p:nvPr/>
            </p:nvSpPr>
            <p:spPr bwMode="ltGray">
              <a:xfrm>
                <a:off x="3279" y="951"/>
                <a:ext cx="0" cy="225"/>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7" name="Line 104"/>
              <p:cNvSpPr>
                <a:spLocks noChangeShapeType="1"/>
              </p:cNvSpPr>
              <p:nvPr/>
            </p:nvSpPr>
            <p:spPr bwMode="ltGray">
              <a:xfrm>
                <a:off x="3579" y="951"/>
                <a:ext cx="0" cy="297"/>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28" name="Line 105"/>
              <p:cNvSpPr>
                <a:spLocks noChangeShapeType="1"/>
              </p:cNvSpPr>
              <p:nvPr/>
            </p:nvSpPr>
            <p:spPr bwMode="ltGray">
              <a:xfrm>
                <a:off x="288" y="1176"/>
                <a:ext cx="3540"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grpSp>
      <p:sp>
        <p:nvSpPr>
          <p:cNvPr id="33867" name="Rectangle 75"/>
          <p:cNvSpPr>
            <a:spLocks noGrp="1" noChangeArrowheads="1"/>
          </p:cNvSpPr>
          <p:nvPr>
            <p:ph type="ctrTitle"/>
          </p:nvPr>
        </p:nvSpPr>
        <p:spPr>
          <a:xfrm>
            <a:off x="1320800" y="1752600"/>
            <a:ext cx="10363200" cy="1143000"/>
          </a:xfrm>
        </p:spPr>
        <p:txBody>
          <a:bodyPr/>
          <a:lstStyle>
            <a:lvl1pPr>
              <a:defRPr/>
            </a:lvl1pPr>
          </a:lstStyle>
          <a:p>
            <a:r>
              <a:rPr lang="en-US"/>
              <a:t>Click to edit Master title style</a:t>
            </a:r>
          </a:p>
        </p:txBody>
      </p:sp>
      <p:sp>
        <p:nvSpPr>
          <p:cNvPr id="33868" name="Rectangle 76" descr="Rectangle: Click to edit Master text styles&#10;Second level&#10;Third level&#10;Fourth level&#10;Fifth level"/>
          <p:cNvSpPr>
            <a:spLocks noGrp="1" noChangeArrowheads="1"/>
          </p:cNvSpPr>
          <p:nvPr>
            <p:ph type="subTitle" idx="1"/>
          </p:nvPr>
        </p:nvSpPr>
        <p:spPr>
          <a:xfrm>
            <a:off x="1320800" y="3886200"/>
            <a:ext cx="8534400" cy="1752600"/>
          </a:xfrm>
        </p:spPr>
        <p:txBody>
          <a:bodyPr anchor="ctr"/>
          <a:lstStyle>
            <a:lvl1pPr marL="0" indent="0">
              <a:buFontTx/>
              <a:buNone/>
              <a:defRPr/>
            </a:lvl1pPr>
          </a:lstStyle>
          <a:p>
            <a:r>
              <a:rPr lang="en-US"/>
              <a:t>Click to edit Master subtitle style</a:t>
            </a:r>
          </a:p>
        </p:txBody>
      </p:sp>
      <p:sp>
        <p:nvSpPr>
          <p:cNvPr id="91" name="Rectangle 77"/>
          <p:cNvSpPr>
            <a:spLocks noGrp="1" noChangeArrowheads="1"/>
          </p:cNvSpPr>
          <p:nvPr>
            <p:ph type="dt" sz="half" idx="10"/>
          </p:nvPr>
        </p:nvSpPr>
        <p:spPr>
          <a:xfrm>
            <a:off x="9652000" y="6248400"/>
            <a:ext cx="1786467" cy="457200"/>
          </a:xfrm>
        </p:spPr>
        <p:txBody>
          <a:bodyPr/>
          <a:lstStyle>
            <a:lvl1pPr algn="ctr">
              <a:defRPr smtClean="0"/>
            </a:lvl1pPr>
          </a:lstStyle>
          <a:p>
            <a:pPr>
              <a:defRPr/>
            </a:pPr>
            <a:fld id="{AAC93A8B-3418-46A9-A8E9-9E4B7D5BCC74}" type="datetime1">
              <a:rPr lang="en-US">
                <a:solidFill>
                  <a:srgbClr val="40458C"/>
                </a:solidFill>
              </a:rPr>
              <a:pPr>
                <a:defRPr/>
              </a:pPr>
              <a:t>6/7/2019</a:t>
            </a:fld>
            <a:endParaRPr lang="en-US">
              <a:solidFill>
                <a:srgbClr val="40458C"/>
              </a:solidFill>
            </a:endParaRPr>
          </a:p>
        </p:txBody>
      </p:sp>
      <p:sp>
        <p:nvSpPr>
          <p:cNvPr id="92" name="Rectangle 78"/>
          <p:cNvSpPr>
            <a:spLocks noGrp="1" noChangeArrowheads="1"/>
          </p:cNvSpPr>
          <p:nvPr>
            <p:ph type="ftr" sz="quarter" idx="11"/>
          </p:nvPr>
        </p:nvSpPr>
        <p:spPr>
          <a:xfrm>
            <a:off x="4165600" y="6248400"/>
            <a:ext cx="3860800" cy="457200"/>
          </a:xfrm>
        </p:spPr>
        <p:txBody>
          <a:bodyPr/>
          <a:lstStyle>
            <a:lvl1pPr>
              <a:defRPr smtClean="0"/>
            </a:lvl1pPr>
          </a:lstStyle>
          <a:p>
            <a:pPr>
              <a:defRPr/>
            </a:pPr>
            <a:endParaRPr lang="en-US">
              <a:solidFill>
                <a:srgbClr val="40458C"/>
              </a:solidFill>
            </a:endParaRPr>
          </a:p>
        </p:txBody>
      </p:sp>
      <p:sp>
        <p:nvSpPr>
          <p:cNvPr id="93" name="Rectangle 79"/>
          <p:cNvSpPr>
            <a:spLocks noGrp="1" noChangeArrowheads="1"/>
          </p:cNvSpPr>
          <p:nvPr>
            <p:ph type="sldNum" sz="quarter" idx="12"/>
          </p:nvPr>
        </p:nvSpPr>
        <p:spPr>
          <a:xfrm>
            <a:off x="914400" y="6248400"/>
            <a:ext cx="2540000" cy="457200"/>
          </a:xfrm>
        </p:spPr>
        <p:txBody>
          <a:bodyPr/>
          <a:lstStyle>
            <a:lvl1pPr>
              <a:defRPr smtClean="0"/>
            </a:lvl1pPr>
          </a:lstStyle>
          <a:p>
            <a:pPr>
              <a:defRPr/>
            </a:pPr>
            <a:r>
              <a:rPr lang="en-US">
                <a:solidFill>
                  <a:srgbClr val="40458C"/>
                </a:solidFill>
              </a:rPr>
              <a:t>Page </a:t>
            </a:r>
            <a:fld id="{9080A9F0-5038-4A67-B7FD-785388C42960}"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13659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7"/>
          <p:cNvSpPr>
            <a:spLocks noGrp="1" noChangeArrowheads="1"/>
          </p:cNvSpPr>
          <p:nvPr>
            <p:ph type="dt" sz="half" idx="10"/>
          </p:nvPr>
        </p:nvSpPr>
        <p:spPr>
          <a:ln/>
        </p:spPr>
        <p:txBody>
          <a:bodyPr/>
          <a:lstStyle>
            <a:lvl1pPr>
              <a:defRPr/>
            </a:lvl1pPr>
          </a:lstStyle>
          <a:p>
            <a:pPr>
              <a:defRPr/>
            </a:pPr>
            <a:fld id="{99D5911E-BBB0-45F3-BE25-9A36E9D58C20}" type="datetime1">
              <a:rPr lang="en-US">
                <a:solidFill>
                  <a:srgbClr val="40458C"/>
                </a:solidFill>
              </a:rPr>
              <a:pPr>
                <a:defRPr/>
              </a:pPr>
              <a:t>6/7/2019</a:t>
            </a:fld>
            <a:endParaRPr lang="en-US">
              <a:solidFill>
                <a:srgbClr val="40458C"/>
              </a:solidFill>
            </a:endParaRPr>
          </a:p>
        </p:txBody>
      </p:sp>
      <p:sp>
        <p:nvSpPr>
          <p:cNvPr id="5" name="Rectangle 78"/>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266083AD-7622-4B63-A0F2-4C41EA954560}"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8162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04800"/>
            <a:ext cx="2667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7797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7"/>
          <p:cNvSpPr>
            <a:spLocks noGrp="1" noChangeArrowheads="1"/>
          </p:cNvSpPr>
          <p:nvPr>
            <p:ph type="dt" sz="half" idx="10"/>
          </p:nvPr>
        </p:nvSpPr>
        <p:spPr>
          <a:ln/>
        </p:spPr>
        <p:txBody>
          <a:bodyPr/>
          <a:lstStyle>
            <a:lvl1pPr>
              <a:defRPr/>
            </a:lvl1pPr>
          </a:lstStyle>
          <a:p>
            <a:pPr>
              <a:defRPr/>
            </a:pPr>
            <a:fld id="{EAFBC325-512E-446B-AFEE-38C37470E78F}" type="datetime1">
              <a:rPr lang="en-US">
                <a:solidFill>
                  <a:srgbClr val="40458C"/>
                </a:solidFill>
              </a:rPr>
              <a:pPr>
                <a:defRPr/>
              </a:pPr>
              <a:t>6/7/2019</a:t>
            </a:fld>
            <a:endParaRPr lang="en-US">
              <a:solidFill>
                <a:srgbClr val="40458C"/>
              </a:solidFill>
            </a:endParaRPr>
          </a:p>
        </p:txBody>
      </p:sp>
      <p:sp>
        <p:nvSpPr>
          <p:cNvPr id="5" name="Rectangle 78"/>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9EC415A9-5B4D-4513-84FD-F379117DB88F}"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831116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p:nvPr/>
        </p:nvSpPr>
        <p:spPr bwMode="auto">
          <a:xfrm>
            <a:off x="8277013" y="0"/>
            <a:ext cx="3914987" cy="599440"/>
          </a:xfrm>
          <a:prstGeom prst="rect">
            <a:avLst/>
          </a:prstGeom>
          <a:solidFill>
            <a:srgbClr val="B19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18959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40079"/>
            <a:ext cx="10972800" cy="690881"/>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230293" y="1305560"/>
            <a:ext cx="11758507" cy="46278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auto">
          <a:xfrm>
            <a:off x="8382000" y="0"/>
            <a:ext cx="3810000" cy="604838"/>
          </a:xfrm>
          <a:prstGeom prst="rect">
            <a:avLst/>
          </a:prstGeom>
          <a:solidFill>
            <a:srgbClr val="B19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67127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79901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74186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5602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963909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9591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5479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7"/>
          <p:cNvSpPr>
            <a:spLocks noGrp="1" noChangeArrowheads="1"/>
          </p:cNvSpPr>
          <p:nvPr>
            <p:ph type="dt" sz="half" idx="10"/>
          </p:nvPr>
        </p:nvSpPr>
        <p:spPr>
          <a:ln/>
        </p:spPr>
        <p:txBody>
          <a:bodyPr/>
          <a:lstStyle>
            <a:lvl1pPr>
              <a:defRPr/>
            </a:lvl1pPr>
          </a:lstStyle>
          <a:p>
            <a:pPr>
              <a:defRPr/>
            </a:pPr>
            <a:fld id="{D3AB8BAA-CD9B-4BA4-A79F-0FBB055A1936}" type="datetime1">
              <a:rPr lang="en-US">
                <a:solidFill>
                  <a:srgbClr val="40458C"/>
                </a:solidFill>
              </a:rPr>
              <a:pPr>
                <a:defRPr/>
              </a:pPr>
              <a:t>6/7/2019</a:t>
            </a:fld>
            <a:endParaRPr lang="en-US">
              <a:solidFill>
                <a:srgbClr val="40458C"/>
              </a:solidFill>
            </a:endParaRPr>
          </a:p>
        </p:txBody>
      </p:sp>
      <p:sp>
        <p:nvSpPr>
          <p:cNvPr id="5" name="Rectangle 78"/>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9ACBB489-3BE0-46A1-9BE5-88B18B3A0A3C}"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08947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49752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44331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1416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53198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09600" y="1600203"/>
            <a:ext cx="10972800" cy="4525963"/>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6010200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3"/>
            <a:ext cx="5384800" cy="4525963"/>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157923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7524FE-0544-4395-968E-3E430B73A3F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3789676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7524FE-0544-4395-968E-3E430B73A3F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266842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7524FE-0544-4395-968E-3E430B73A3F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17883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7524FE-0544-4395-968E-3E430B73A3F7}"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327098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7"/>
          <p:cNvSpPr>
            <a:spLocks noGrp="1" noChangeArrowheads="1"/>
          </p:cNvSpPr>
          <p:nvPr>
            <p:ph type="dt" sz="half" idx="10"/>
          </p:nvPr>
        </p:nvSpPr>
        <p:spPr>
          <a:ln/>
        </p:spPr>
        <p:txBody>
          <a:bodyPr/>
          <a:lstStyle>
            <a:lvl1pPr>
              <a:defRPr/>
            </a:lvl1pPr>
          </a:lstStyle>
          <a:p>
            <a:pPr>
              <a:defRPr/>
            </a:pPr>
            <a:fld id="{16AD019F-BEDE-4595-A3F5-4743E6A97841}" type="datetime1">
              <a:rPr lang="en-US">
                <a:solidFill>
                  <a:srgbClr val="40458C"/>
                </a:solidFill>
              </a:rPr>
              <a:pPr>
                <a:defRPr/>
              </a:pPr>
              <a:t>6/7/2019</a:t>
            </a:fld>
            <a:endParaRPr lang="en-US">
              <a:solidFill>
                <a:srgbClr val="40458C"/>
              </a:solidFill>
            </a:endParaRPr>
          </a:p>
        </p:txBody>
      </p:sp>
      <p:sp>
        <p:nvSpPr>
          <p:cNvPr id="5" name="Rectangle 78"/>
          <p:cNvSpPr>
            <a:spLocks noGrp="1" noChangeArrowheads="1"/>
          </p:cNvSpPr>
          <p:nvPr>
            <p:ph type="ftr" sz="quarter" idx="11"/>
          </p:nvPr>
        </p:nvSpPr>
        <p:spPr>
          <a:ln/>
        </p:spPr>
        <p:txBody>
          <a:bodyPr/>
          <a:lstStyle>
            <a:lvl1pPr>
              <a:defRPr/>
            </a:lvl1pPr>
          </a:lstStyle>
          <a:p>
            <a:pPr>
              <a:defRPr/>
            </a:pPr>
            <a:endParaRPr lang="en-US" dirty="0">
              <a:solidFill>
                <a:srgbClr val="40458C"/>
              </a:solidFill>
            </a:endParaRPr>
          </a:p>
        </p:txBody>
      </p:sp>
      <p:sp>
        <p:nvSpPr>
          <p:cNvPr id="6"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AD3887A2-F952-48FE-A385-B718EDFB32F2}"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660042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7524FE-0544-4395-968E-3E430B73A3F7}"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3374367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7524FE-0544-4395-968E-3E430B73A3F7}"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1848707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524FE-0544-4395-968E-3E430B73A3F7}"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2473906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7524FE-0544-4395-968E-3E430B73A3F7}"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4011721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7524FE-0544-4395-968E-3E430B73A3F7}"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2069095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7524FE-0544-4395-968E-3E430B73A3F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3366138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7524FE-0544-4395-968E-3E430B73A3F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5A523-ADFA-4496-B241-05D1ECC2EEBD}" type="slidenum">
              <a:rPr lang="en-US" smtClean="0"/>
              <a:t>‹#›</a:t>
            </a:fld>
            <a:endParaRPr lang="en-US"/>
          </a:p>
        </p:txBody>
      </p:sp>
    </p:spTree>
    <p:extLst>
      <p:ext uri="{BB962C8B-B14F-4D97-AF65-F5344CB8AC3E}">
        <p14:creationId xmlns:p14="http://schemas.microsoft.com/office/powerpoint/2010/main" val="169575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7"/>
          <p:cNvSpPr>
            <a:spLocks noGrp="1" noChangeArrowheads="1"/>
          </p:cNvSpPr>
          <p:nvPr>
            <p:ph type="dt" sz="half" idx="10"/>
          </p:nvPr>
        </p:nvSpPr>
        <p:spPr>
          <a:ln/>
        </p:spPr>
        <p:txBody>
          <a:bodyPr/>
          <a:lstStyle>
            <a:lvl1pPr>
              <a:defRPr/>
            </a:lvl1pPr>
          </a:lstStyle>
          <a:p>
            <a:pPr>
              <a:defRPr/>
            </a:pPr>
            <a:fld id="{4FC5B7C8-8AF5-4126-AC7B-3884EB7386C1}" type="datetime1">
              <a:rPr lang="en-US">
                <a:solidFill>
                  <a:srgbClr val="40458C"/>
                </a:solidFill>
              </a:rPr>
              <a:pPr>
                <a:defRPr/>
              </a:pPr>
              <a:t>6/7/2019</a:t>
            </a:fld>
            <a:endParaRPr lang="en-US">
              <a:solidFill>
                <a:srgbClr val="40458C"/>
              </a:solidFill>
            </a:endParaRPr>
          </a:p>
        </p:txBody>
      </p:sp>
      <p:sp>
        <p:nvSpPr>
          <p:cNvPr id="6" name="Rectangle 78"/>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EF7495E0-390C-4CB3-9C3E-901C28D6E295}"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95510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7"/>
          <p:cNvSpPr>
            <a:spLocks noGrp="1" noChangeArrowheads="1"/>
          </p:cNvSpPr>
          <p:nvPr>
            <p:ph type="dt" sz="half" idx="10"/>
          </p:nvPr>
        </p:nvSpPr>
        <p:spPr>
          <a:ln/>
        </p:spPr>
        <p:txBody>
          <a:bodyPr/>
          <a:lstStyle>
            <a:lvl1pPr>
              <a:defRPr/>
            </a:lvl1pPr>
          </a:lstStyle>
          <a:p>
            <a:pPr>
              <a:defRPr/>
            </a:pPr>
            <a:fld id="{6F240251-BD17-494A-925E-30EE422EA771}" type="datetime1">
              <a:rPr lang="en-US">
                <a:solidFill>
                  <a:srgbClr val="40458C"/>
                </a:solidFill>
              </a:rPr>
              <a:pPr>
                <a:defRPr/>
              </a:pPr>
              <a:t>6/7/2019</a:t>
            </a:fld>
            <a:endParaRPr lang="en-US">
              <a:solidFill>
                <a:srgbClr val="40458C"/>
              </a:solidFill>
            </a:endParaRPr>
          </a:p>
        </p:txBody>
      </p:sp>
      <p:sp>
        <p:nvSpPr>
          <p:cNvPr id="8" name="Rectangle 78"/>
          <p:cNvSpPr>
            <a:spLocks noGrp="1" noChangeArrowheads="1"/>
          </p:cNvSpPr>
          <p:nvPr>
            <p:ph type="ftr" sz="quarter" idx="11"/>
          </p:nvPr>
        </p:nvSpPr>
        <p:spPr>
          <a:ln/>
        </p:spPr>
        <p:txBody>
          <a:bodyPr/>
          <a:lstStyle>
            <a:lvl1pPr>
              <a:defRPr/>
            </a:lvl1pPr>
          </a:lstStyle>
          <a:p>
            <a:pPr>
              <a:defRPr/>
            </a:pPr>
            <a:endParaRPr lang="en-US" dirty="0">
              <a:solidFill>
                <a:srgbClr val="40458C"/>
              </a:solidFill>
            </a:endParaRPr>
          </a:p>
        </p:txBody>
      </p:sp>
      <p:sp>
        <p:nvSpPr>
          <p:cNvPr id="9"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3A6C2A3E-1D2D-49FB-82BE-57BD3A0F9A13}"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98758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7"/>
          <p:cNvSpPr>
            <a:spLocks noGrp="1" noChangeArrowheads="1"/>
          </p:cNvSpPr>
          <p:nvPr>
            <p:ph type="dt" sz="half" idx="10"/>
          </p:nvPr>
        </p:nvSpPr>
        <p:spPr>
          <a:ln/>
        </p:spPr>
        <p:txBody>
          <a:bodyPr/>
          <a:lstStyle>
            <a:lvl1pPr>
              <a:defRPr/>
            </a:lvl1pPr>
          </a:lstStyle>
          <a:p>
            <a:pPr>
              <a:defRPr/>
            </a:pPr>
            <a:fld id="{082ACA20-7795-46AD-A23C-6E1435D2113E}" type="datetime1">
              <a:rPr lang="en-US">
                <a:solidFill>
                  <a:srgbClr val="40458C"/>
                </a:solidFill>
              </a:rPr>
              <a:pPr>
                <a:defRPr/>
              </a:pPr>
              <a:t>6/7/2019</a:t>
            </a:fld>
            <a:endParaRPr lang="en-US">
              <a:solidFill>
                <a:srgbClr val="40458C"/>
              </a:solidFill>
            </a:endParaRPr>
          </a:p>
        </p:txBody>
      </p:sp>
      <p:sp>
        <p:nvSpPr>
          <p:cNvPr id="4" name="Rectangle 78"/>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5"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857DFCE6-A193-4E76-8D1A-77865C84C60E}"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25968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7"/>
          <p:cNvSpPr>
            <a:spLocks noGrp="1" noChangeArrowheads="1"/>
          </p:cNvSpPr>
          <p:nvPr>
            <p:ph type="dt" sz="half" idx="10"/>
          </p:nvPr>
        </p:nvSpPr>
        <p:spPr>
          <a:ln/>
        </p:spPr>
        <p:txBody>
          <a:bodyPr/>
          <a:lstStyle>
            <a:lvl1pPr>
              <a:defRPr/>
            </a:lvl1pPr>
          </a:lstStyle>
          <a:p>
            <a:pPr>
              <a:defRPr/>
            </a:pPr>
            <a:fld id="{53B91C28-5CEF-4AB1-82DD-BDD8F3306E1F}" type="datetime1">
              <a:rPr lang="en-US">
                <a:solidFill>
                  <a:srgbClr val="40458C"/>
                </a:solidFill>
              </a:rPr>
              <a:pPr>
                <a:defRPr/>
              </a:pPr>
              <a:t>6/7/2019</a:t>
            </a:fld>
            <a:endParaRPr lang="en-US">
              <a:solidFill>
                <a:srgbClr val="40458C"/>
              </a:solidFill>
            </a:endParaRPr>
          </a:p>
        </p:txBody>
      </p:sp>
      <p:sp>
        <p:nvSpPr>
          <p:cNvPr id="3" name="Rectangle 78"/>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4"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2467377B-7A17-4772-AE77-7079377DCF8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86207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7"/>
          <p:cNvSpPr>
            <a:spLocks noGrp="1" noChangeArrowheads="1"/>
          </p:cNvSpPr>
          <p:nvPr>
            <p:ph type="dt" sz="half" idx="10"/>
          </p:nvPr>
        </p:nvSpPr>
        <p:spPr>
          <a:ln/>
        </p:spPr>
        <p:txBody>
          <a:bodyPr/>
          <a:lstStyle>
            <a:lvl1pPr>
              <a:defRPr/>
            </a:lvl1pPr>
          </a:lstStyle>
          <a:p>
            <a:pPr>
              <a:defRPr/>
            </a:pPr>
            <a:fld id="{1DA95365-88F2-4052-B4F0-AD524808D9A2}" type="datetime1">
              <a:rPr lang="en-US">
                <a:solidFill>
                  <a:srgbClr val="40458C"/>
                </a:solidFill>
              </a:rPr>
              <a:pPr>
                <a:defRPr/>
              </a:pPr>
              <a:t>6/7/2019</a:t>
            </a:fld>
            <a:endParaRPr lang="en-US">
              <a:solidFill>
                <a:srgbClr val="40458C"/>
              </a:solidFill>
            </a:endParaRPr>
          </a:p>
        </p:txBody>
      </p:sp>
      <p:sp>
        <p:nvSpPr>
          <p:cNvPr id="6" name="Rectangle 78"/>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81391228-A8BE-46C9-ACFB-BA2E18CA6C2A}"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8994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7"/>
          <p:cNvSpPr>
            <a:spLocks noGrp="1" noChangeArrowheads="1"/>
          </p:cNvSpPr>
          <p:nvPr>
            <p:ph type="dt" sz="half" idx="10"/>
          </p:nvPr>
        </p:nvSpPr>
        <p:spPr>
          <a:ln/>
        </p:spPr>
        <p:txBody>
          <a:bodyPr/>
          <a:lstStyle>
            <a:lvl1pPr>
              <a:defRPr/>
            </a:lvl1pPr>
          </a:lstStyle>
          <a:p>
            <a:pPr>
              <a:defRPr/>
            </a:pPr>
            <a:fld id="{9365875B-DBF4-4D05-BE42-CF1C9333A7EF}" type="datetime1">
              <a:rPr lang="en-US">
                <a:solidFill>
                  <a:srgbClr val="40458C"/>
                </a:solidFill>
              </a:rPr>
              <a:pPr>
                <a:defRPr/>
              </a:pPr>
              <a:t>6/7/2019</a:t>
            </a:fld>
            <a:endParaRPr lang="en-US">
              <a:solidFill>
                <a:srgbClr val="40458C"/>
              </a:solidFill>
            </a:endParaRPr>
          </a:p>
        </p:txBody>
      </p:sp>
      <p:sp>
        <p:nvSpPr>
          <p:cNvPr id="6" name="Rectangle 78"/>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79"/>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8499D49F-0808-4EBF-9872-BC95AA192E0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90242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1.bin"/><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vmlDrawing" Target="../drawings/vmlDrawing1.v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5"/>
          <p:cNvGrpSpPr>
            <a:grpSpLocks/>
          </p:cNvGrpSpPr>
          <p:nvPr/>
        </p:nvGrpSpPr>
        <p:grpSpPr bwMode="auto">
          <a:xfrm>
            <a:off x="0" y="0"/>
            <a:ext cx="12192000" cy="6858000"/>
            <a:chOff x="0" y="0"/>
            <a:chExt cx="5760" cy="4320"/>
          </a:xfrm>
        </p:grpSpPr>
        <p:grpSp>
          <p:nvGrpSpPr>
            <p:cNvPr id="1032" name="Group 2"/>
            <p:cNvGrpSpPr>
              <a:grpSpLocks/>
            </p:cNvGrpSpPr>
            <p:nvPr/>
          </p:nvGrpSpPr>
          <p:grpSpPr bwMode="auto">
            <a:xfrm>
              <a:off x="0" y="0"/>
              <a:ext cx="5760" cy="4320"/>
              <a:chOff x="0" y="0"/>
              <a:chExt cx="5760" cy="4320"/>
            </a:xfrm>
          </p:grpSpPr>
          <p:grpSp>
            <p:nvGrpSpPr>
              <p:cNvPr id="1057" name="Group 3"/>
              <p:cNvGrpSpPr>
                <a:grpSpLocks/>
              </p:cNvGrpSpPr>
              <p:nvPr/>
            </p:nvGrpSpPr>
            <p:grpSpPr bwMode="auto">
              <a:xfrm>
                <a:off x="0" y="192"/>
                <a:ext cx="5760" cy="4032"/>
                <a:chOff x="0" y="192"/>
                <a:chExt cx="5760" cy="4032"/>
              </a:xfrm>
            </p:grpSpPr>
            <p:sp>
              <p:nvSpPr>
                <p:cNvPr id="1843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3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3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3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4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5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5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5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5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5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5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5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5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grpSp>
            <p:nvGrpSpPr>
              <p:cNvPr id="1058" name="Group 26"/>
              <p:cNvGrpSpPr>
                <a:grpSpLocks/>
              </p:cNvGrpSpPr>
              <p:nvPr/>
            </p:nvGrpSpPr>
            <p:grpSpPr bwMode="auto">
              <a:xfrm>
                <a:off x="192" y="0"/>
                <a:ext cx="5376" cy="4320"/>
                <a:chOff x="192" y="0"/>
                <a:chExt cx="5376" cy="4320"/>
              </a:xfrm>
            </p:grpSpPr>
            <p:sp>
              <p:nvSpPr>
                <p:cNvPr id="1845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6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7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8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8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8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8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8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8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8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8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grpSp>
        <p:sp>
          <p:nvSpPr>
            <p:cNvPr id="18488"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nvGrpSpPr>
            <p:cNvPr id="1034" name="Group 57"/>
            <p:cNvGrpSpPr>
              <a:grpSpLocks/>
            </p:cNvGrpSpPr>
            <p:nvPr/>
          </p:nvGrpSpPr>
          <p:grpSpPr bwMode="auto">
            <a:xfrm>
              <a:off x="2064" y="3984"/>
              <a:ext cx="1920" cy="288"/>
              <a:chOff x="2064" y="3984"/>
              <a:chExt cx="1920" cy="288"/>
            </a:xfrm>
          </p:grpSpPr>
          <p:sp>
            <p:nvSpPr>
              <p:cNvPr id="18490" name="Rectangle 58" descr="60%"/>
              <p:cNvSpPr>
                <a:spLocks noChangeArrowheads="1"/>
              </p:cNvSpPr>
              <p:nvPr/>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91" name="Line 59"/>
              <p:cNvSpPr>
                <a:spLocks noChangeShapeType="1"/>
              </p:cNvSpPr>
              <p:nvPr/>
            </p:nvSpPr>
            <p:spPr bwMode="ltGray">
              <a:xfrm>
                <a:off x="2064" y="4032"/>
                <a:ext cx="1920"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92" name="Line 60"/>
              <p:cNvSpPr>
                <a:spLocks noChangeShapeType="1"/>
              </p:cNvSpPr>
              <p:nvPr/>
            </p:nvSpPr>
            <p:spPr bwMode="ltGray">
              <a:xfrm>
                <a:off x="2064" y="4224"/>
                <a:ext cx="1920"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93" name="Line 61"/>
              <p:cNvSpPr>
                <a:spLocks noChangeShapeType="1"/>
              </p:cNvSpPr>
              <p:nvPr/>
            </p:nvSpPr>
            <p:spPr bwMode="ltGray">
              <a:xfrm>
                <a:off x="2112" y="3984"/>
                <a:ext cx="0" cy="2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94" name="Line 62"/>
              <p:cNvSpPr>
                <a:spLocks noChangeShapeType="1"/>
              </p:cNvSpPr>
              <p:nvPr/>
            </p:nvSpPr>
            <p:spPr bwMode="ltGray">
              <a:xfrm>
                <a:off x="3936" y="3984"/>
                <a:ext cx="0" cy="2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grpSp>
          <p:nvGrpSpPr>
            <p:cNvPr id="1035" name="Group 63"/>
            <p:cNvGrpSpPr>
              <a:grpSpLocks/>
            </p:cNvGrpSpPr>
            <p:nvPr/>
          </p:nvGrpSpPr>
          <p:grpSpPr bwMode="auto">
            <a:xfrm>
              <a:off x="4512" y="3984"/>
              <a:ext cx="912" cy="288"/>
              <a:chOff x="4512" y="3984"/>
              <a:chExt cx="912" cy="288"/>
            </a:xfrm>
          </p:grpSpPr>
          <p:sp>
            <p:nvSpPr>
              <p:cNvPr id="18496" name="Rectangle 64" descr="60%"/>
              <p:cNvSpPr>
                <a:spLocks noChangeArrowheads="1"/>
              </p:cNvSpPr>
              <p:nvPr/>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97" name="Line 65"/>
              <p:cNvSpPr>
                <a:spLocks noChangeShapeType="1"/>
              </p:cNvSpPr>
              <p:nvPr/>
            </p:nvSpPr>
            <p:spPr bwMode="ltGray">
              <a:xfrm>
                <a:off x="4512" y="4032"/>
                <a:ext cx="912"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98" name="Line 66"/>
              <p:cNvSpPr>
                <a:spLocks noChangeShapeType="1"/>
              </p:cNvSpPr>
              <p:nvPr/>
            </p:nvSpPr>
            <p:spPr bwMode="ltGray">
              <a:xfrm>
                <a:off x="4512" y="4224"/>
                <a:ext cx="912"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499" name="Line 67"/>
              <p:cNvSpPr>
                <a:spLocks noChangeShapeType="1"/>
              </p:cNvSpPr>
              <p:nvPr/>
            </p:nvSpPr>
            <p:spPr bwMode="ltGray">
              <a:xfrm>
                <a:off x="4560" y="3984"/>
                <a:ext cx="0" cy="2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500" name="Line 68"/>
              <p:cNvSpPr>
                <a:spLocks noChangeShapeType="1"/>
              </p:cNvSpPr>
              <p:nvPr/>
            </p:nvSpPr>
            <p:spPr bwMode="ltGray">
              <a:xfrm>
                <a:off x="5376" y="3984"/>
                <a:ext cx="0" cy="2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grpSp>
          <p:nvGrpSpPr>
            <p:cNvPr id="1036" name="Group 69"/>
            <p:cNvGrpSpPr>
              <a:grpSpLocks/>
            </p:cNvGrpSpPr>
            <p:nvPr/>
          </p:nvGrpSpPr>
          <p:grpSpPr bwMode="auto">
            <a:xfrm>
              <a:off x="624" y="3984"/>
              <a:ext cx="912" cy="288"/>
              <a:chOff x="624" y="3984"/>
              <a:chExt cx="912" cy="288"/>
            </a:xfrm>
          </p:grpSpPr>
          <p:sp>
            <p:nvSpPr>
              <p:cNvPr id="18502" name="Rectangle 70" descr="60%"/>
              <p:cNvSpPr>
                <a:spLocks noChangeArrowheads="1"/>
              </p:cNvSpPr>
              <p:nvPr/>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503" name="Line 71"/>
              <p:cNvSpPr>
                <a:spLocks noChangeShapeType="1"/>
              </p:cNvSpPr>
              <p:nvPr/>
            </p:nvSpPr>
            <p:spPr bwMode="ltGray">
              <a:xfrm>
                <a:off x="624" y="4032"/>
                <a:ext cx="912"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504" name="Line 72"/>
              <p:cNvSpPr>
                <a:spLocks noChangeShapeType="1"/>
              </p:cNvSpPr>
              <p:nvPr/>
            </p:nvSpPr>
            <p:spPr bwMode="ltGray">
              <a:xfrm>
                <a:off x="624" y="4224"/>
                <a:ext cx="912"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505" name="Line 73"/>
              <p:cNvSpPr>
                <a:spLocks noChangeShapeType="1"/>
              </p:cNvSpPr>
              <p:nvPr/>
            </p:nvSpPr>
            <p:spPr bwMode="ltGray">
              <a:xfrm>
                <a:off x="672" y="3984"/>
                <a:ext cx="0" cy="2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506" name="Line 74"/>
              <p:cNvSpPr>
                <a:spLocks noChangeShapeType="1"/>
              </p:cNvSpPr>
              <p:nvPr/>
            </p:nvSpPr>
            <p:spPr bwMode="ltGray">
              <a:xfrm>
                <a:off x="1488" y="3984"/>
                <a:ext cx="0" cy="2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sp>
          <p:nvSpPr>
            <p:cNvPr id="18512"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nvGrpSpPr>
            <p:cNvPr id="1038" name="Group 81"/>
            <p:cNvGrpSpPr>
              <a:grpSpLocks/>
            </p:cNvGrpSpPr>
            <p:nvPr/>
          </p:nvGrpSpPr>
          <p:grpSpPr bwMode="auto">
            <a:xfrm>
              <a:off x="261" y="892"/>
              <a:ext cx="1124" cy="1464"/>
              <a:chOff x="96" y="916"/>
              <a:chExt cx="2208" cy="2876"/>
            </a:xfrm>
          </p:grpSpPr>
          <p:sp>
            <p:nvSpPr>
              <p:cNvPr id="18514" name="Line 82"/>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515"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sp>
            <p:nvSpPr>
              <p:cNvPr id="18516" name="Arc 84"/>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eaLnBrk="0" fontAlgn="base" hangingPunct="0">
                  <a:spcBef>
                    <a:spcPct val="0"/>
                  </a:spcBef>
                  <a:spcAft>
                    <a:spcPct val="0"/>
                  </a:spcAft>
                  <a:defRPr/>
                </a:pPr>
                <a:endParaRPr lang="en-US">
                  <a:solidFill>
                    <a:srgbClr val="40458C"/>
                  </a:solidFill>
                </a:endParaRPr>
              </a:p>
            </p:txBody>
          </p:sp>
        </p:grpSp>
      </p:grpSp>
      <p:sp>
        <p:nvSpPr>
          <p:cNvPr id="1027" name="Rectangle 75"/>
          <p:cNvSpPr>
            <a:spLocks noGrp="1" noChangeArrowheads="1"/>
          </p:cNvSpPr>
          <p:nvPr>
            <p:ph type="title"/>
          </p:nvPr>
        </p:nvSpPr>
        <p:spPr bwMode="auto">
          <a:xfrm>
            <a:off x="812800" y="30480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6" descr="Rectangle: Click to edit Master text styles&#10;Second level&#10;Third level&#10;Fourth level&#10;Fifth level"/>
          <p:cNvSpPr>
            <a:spLocks noGrp="1" noChangeArrowheads="1"/>
          </p:cNvSpPr>
          <p:nvPr>
            <p:ph type="body" idx="1"/>
          </p:nvPr>
        </p:nvSpPr>
        <p:spPr bwMode="auto">
          <a:xfrm>
            <a:off x="1117600" y="19050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09" name="Rectangle 77"/>
          <p:cNvSpPr>
            <a:spLocks noGrp="1" noChangeArrowheads="1"/>
          </p:cNvSpPr>
          <p:nvPr>
            <p:ph type="dt" sz="half" idx="2"/>
          </p:nvPr>
        </p:nvSpPr>
        <p:spPr bwMode="auto">
          <a:xfrm>
            <a:off x="88392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Comic Sans MS" pitchFamily="66" charset="0"/>
                <a:cs typeface="+mn-cs"/>
              </a:defRPr>
            </a:lvl1pPr>
          </a:lstStyle>
          <a:p>
            <a:pPr eaLnBrk="0" fontAlgn="base" hangingPunct="0">
              <a:spcBef>
                <a:spcPct val="0"/>
              </a:spcBef>
              <a:spcAft>
                <a:spcPct val="0"/>
              </a:spcAft>
              <a:defRPr/>
            </a:pPr>
            <a:fld id="{E856D6A5-DB8F-439B-A603-6A3C0DFFAF5B}" type="datetime1">
              <a:rPr lang="en-US">
                <a:solidFill>
                  <a:srgbClr val="40458C"/>
                </a:solidFill>
              </a:rPr>
              <a:pPr eaLnBrk="0" fontAlgn="base" hangingPunct="0">
                <a:spcBef>
                  <a:spcPct val="0"/>
                </a:spcBef>
                <a:spcAft>
                  <a:spcPct val="0"/>
                </a:spcAft>
                <a:defRPr/>
              </a:pPr>
              <a:t>6/7/2019</a:t>
            </a:fld>
            <a:endParaRPr lang="en-US">
              <a:solidFill>
                <a:srgbClr val="40458C"/>
              </a:solidFill>
            </a:endParaRPr>
          </a:p>
        </p:txBody>
      </p:sp>
      <p:sp>
        <p:nvSpPr>
          <p:cNvPr id="18510" name="Rectangle 78"/>
          <p:cNvSpPr>
            <a:spLocks noGrp="1" noChangeArrowheads="1"/>
          </p:cNvSpPr>
          <p:nvPr>
            <p:ph type="ftr" sz="quarter" idx="3"/>
          </p:nvPr>
        </p:nvSpPr>
        <p:spPr bwMode="auto">
          <a:xfrm>
            <a:off x="44704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Comic Sans MS" pitchFamily="66" charset="0"/>
                <a:cs typeface="+mn-cs"/>
              </a:defRPr>
            </a:lvl1pPr>
          </a:lstStyle>
          <a:p>
            <a:pPr eaLnBrk="0" fontAlgn="base" hangingPunct="0">
              <a:spcBef>
                <a:spcPct val="0"/>
              </a:spcBef>
              <a:spcAft>
                <a:spcPct val="0"/>
              </a:spcAft>
              <a:defRPr/>
            </a:pPr>
            <a:endParaRPr lang="en-US" dirty="0">
              <a:solidFill>
                <a:srgbClr val="40458C"/>
              </a:solidFill>
            </a:endParaRPr>
          </a:p>
        </p:txBody>
      </p:sp>
      <p:sp>
        <p:nvSpPr>
          <p:cNvPr id="18511" name="Rectangle 79"/>
          <p:cNvSpPr>
            <a:spLocks noGrp="1" noChangeArrowheads="1"/>
          </p:cNvSpPr>
          <p:nvPr>
            <p:ph type="sldNum" sz="quarter" idx="4"/>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Comic Sans MS" pitchFamily="66" charset="0"/>
                <a:cs typeface="+mn-cs"/>
              </a:defRPr>
            </a:lvl1pPr>
          </a:lstStyle>
          <a:p>
            <a:pPr eaLnBrk="0" fontAlgn="base" hangingPunct="0">
              <a:spcBef>
                <a:spcPct val="0"/>
              </a:spcBef>
              <a:spcAft>
                <a:spcPct val="0"/>
              </a:spcAft>
              <a:defRPr/>
            </a:pPr>
            <a:r>
              <a:rPr lang="en-US">
                <a:solidFill>
                  <a:srgbClr val="40458C"/>
                </a:solidFill>
              </a:rPr>
              <a:t>Page </a:t>
            </a:r>
            <a:fld id="{9C5971BC-B5FC-4BEC-B47E-AA5AE2DE571E}" type="slidenum">
              <a:rPr lang="en-US">
                <a:solidFill>
                  <a:srgbClr val="40458C"/>
                </a:solidFill>
              </a:rPr>
              <a:pPr eaLnBrk="0" fontAlgn="base" hangingPunct="0">
                <a:spcBef>
                  <a:spcPct val="0"/>
                </a:spcBef>
                <a:spcAft>
                  <a:spcPct val="0"/>
                </a:spcAft>
                <a:defRPr/>
              </a:pPr>
              <a:t>‹#›</a:t>
            </a:fld>
            <a:endParaRPr lang="en-US">
              <a:solidFill>
                <a:srgbClr val="40458C"/>
              </a:solidFill>
            </a:endParaRPr>
          </a:p>
        </p:txBody>
      </p:sp>
      <p:pic>
        <p:nvPicPr>
          <p:cNvPr id="86" name="Picture 85" descr="signature0001.tif"/>
          <p:cNvPicPr>
            <a:picLocks noChangeAspect="1"/>
          </p:cNvPicPr>
          <p:nvPr userDrawn="1"/>
        </p:nvPicPr>
        <p:blipFill>
          <a:blip r:embed="rId13" cstate="print">
            <a:clrChange>
              <a:clrFrom>
                <a:srgbClr val="FFFFFF"/>
              </a:clrFrom>
              <a:clrTo>
                <a:srgbClr val="FFFFFF">
                  <a:alpha val="0"/>
                </a:srgbClr>
              </a:clrTo>
            </a:clrChange>
          </a:blip>
          <a:stretch>
            <a:fillRect/>
          </a:stretch>
        </p:blipFill>
        <p:spPr>
          <a:xfrm>
            <a:off x="5689600" y="6397879"/>
            <a:ext cx="1727200" cy="363013"/>
          </a:xfrm>
          <a:prstGeom prst="rect">
            <a:avLst/>
          </a:prstGeom>
        </p:spPr>
      </p:pic>
    </p:spTree>
    <p:extLst>
      <p:ext uri="{BB962C8B-B14F-4D97-AF65-F5344CB8AC3E}">
        <p14:creationId xmlns:p14="http://schemas.microsoft.com/office/powerpoint/2010/main" val="847640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Tahoma" pitchFamily="34" charset="0"/>
        </a:defRPr>
      </a:lvl2pPr>
      <a:lvl3pPr algn="l" rtl="0" eaLnBrk="1" fontAlgn="base" hangingPunct="1">
        <a:spcBef>
          <a:spcPct val="0"/>
        </a:spcBef>
        <a:spcAft>
          <a:spcPct val="0"/>
        </a:spcAft>
        <a:defRPr sz="4400">
          <a:solidFill>
            <a:schemeClr val="tx2"/>
          </a:solidFill>
          <a:latin typeface="Tahoma" pitchFamily="34" charset="0"/>
          <a:cs typeface="Tahoma" pitchFamily="34" charset="0"/>
        </a:defRPr>
      </a:lvl3pPr>
      <a:lvl4pPr algn="l" rtl="0" eaLnBrk="1" fontAlgn="base" hangingPunct="1">
        <a:spcBef>
          <a:spcPct val="0"/>
        </a:spcBef>
        <a:spcAft>
          <a:spcPct val="0"/>
        </a:spcAft>
        <a:defRPr sz="4400">
          <a:solidFill>
            <a:schemeClr val="tx2"/>
          </a:solidFill>
          <a:latin typeface="Tahoma" pitchFamily="34" charset="0"/>
          <a:cs typeface="Tahoma" pitchFamily="34" charset="0"/>
        </a:defRPr>
      </a:lvl4pPr>
      <a:lvl5pPr algn="l" rtl="0" eaLnBrk="1" fontAlgn="base" hangingPunct="1">
        <a:spcBef>
          <a:spcPct val="0"/>
        </a:spcBef>
        <a:spcAft>
          <a:spcPct val="0"/>
        </a:spcAft>
        <a:defRPr sz="4400">
          <a:solidFill>
            <a:schemeClr val="tx2"/>
          </a:solidFill>
          <a:latin typeface="Tahoma" pitchFamily="34" charset="0"/>
          <a:cs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cs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cs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cs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chemeClr val="hlink"/>
        </a:buClr>
        <a:buSzPct val="9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42" name="Rectangle 2"/>
          <p:cNvSpPr>
            <a:spLocks noChangeArrowheads="1"/>
          </p:cNvSpPr>
          <p:nvPr/>
        </p:nvSpPr>
        <p:spPr bwMode="auto">
          <a:xfrm>
            <a:off x="0" y="533400"/>
            <a:ext cx="12192000" cy="6324600"/>
          </a:xfrm>
          <a:prstGeom prst="rect">
            <a:avLst/>
          </a:prstGeom>
          <a:solidFill>
            <a:srgbClr val="DED6C6"/>
          </a:soli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43" name="Rectangle 3"/>
          <p:cNvSpPr>
            <a:spLocks noChangeArrowheads="1"/>
          </p:cNvSpPr>
          <p:nvPr/>
        </p:nvSpPr>
        <p:spPr bwMode="auto">
          <a:xfrm>
            <a:off x="0" y="0"/>
            <a:ext cx="12192000" cy="533400"/>
          </a:xfrm>
          <a:prstGeom prst="rect">
            <a:avLst/>
          </a:prstGeom>
          <a:solidFill>
            <a:srgbClr val="DED6C6"/>
          </a:soli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44" name="Rectangle 4"/>
          <p:cNvSpPr>
            <a:spLocks noChangeArrowheads="1"/>
          </p:cNvSpPr>
          <p:nvPr/>
        </p:nvSpPr>
        <p:spPr bwMode="auto">
          <a:xfrm>
            <a:off x="0" y="0"/>
            <a:ext cx="12192000" cy="609600"/>
          </a:xfrm>
          <a:prstGeom prst="rect">
            <a:avLst/>
          </a:prstGeom>
          <a:solidFill>
            <a:srgbClr val="AD946B"/>
          </a:soli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45" name="Rectangle 5"/>
          <p:cNvSpPr>
            <a:spLocks noChangeArrowheads="1"/>
          </p:cNvSpPr>
          <p:nvPr/>
        </p:nvSpPr>
        <p:spPr bwMode="auto">
          <a:xfrm>
            <a:off x="0" y="1219200"/>
            <a:ext cx="9956800" cy="76200"/>
          </a:xfrm>
          <a:prstGeom prst="rect">
            <a:avLst/>
          </a:prstGeom>
          <a:gradFill rotWithShape="0">
            <a:gsLst>
              <a:gs pos="0">
                <a:srgbClr val="AD946B"/>
              </a:gs>
              <a:gs pos="100000">
                <a:srgbClr val="DED6C6"/>
              </a:gs>
            </a:gsLst>
            <a:lin ang="0" scaled="1"/>
          </a:gra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46" name="Line 6"/>
          <p:cNvSpPr>
            <a:spLocks noChangeShapeType="1"/>
          </p:cNvSpPr>
          <p:nvPr/>
        </p:nvSpPr>
        <p:spPr bwMode="auto">
          <a:xfrm>
            <a:off x="0" y="685800"/>
            <a:ext cx="12192000" cy="0"/>
          </a:xfrm>
          <a:prstGeom prst="line">
            <a:avLst/>
          </a:prstGeom>
          <a:noFill/>
          <a:ln w="9525">
            <a:solidFill>
              <a:schemeClr val="tx1"/>
            </a:solidFill>
            <a:round/>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47" name="Rectangle 7"/>
          <p:cNvSpPr>
            <a:spLocks noChangeArrowheads="1"/>
          </p:cNvSpPr>
          <p:nvPr/>
        </p:nvSpPr>
        <p:spPr bwMode="auto">
          <a:xfrm>
            <a:off x="0" y="5943600"/>
            <a:ext cx="12192000" cy="914400"/>
          </a:xfrm>
          <a:prstGeom prst="rect">
            <a:avLst/>
          </a:prstGeom>
          <a:solidFill>
            <a:srgbClr val="AD946B"/>
          </a:soli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pic>
        <p:nvPicPr>
          <p:cNvPr id="1034" name="Picture 8"/>
          <p:cNvPicPr>
            <a:picLocks noChangeAspect="1" noChangeArrowheads="1"/>
          </p:cNvPicPr>
          <p:nvPr/>
        </p:nvPicPr>
        <p:blipFill>
          <a:blip r:embed="rId17" cstate="print"/>
          <a:srcRect/>
          <a:stretch>
            <a:fillRect/>
          </a:stretch>
        </p:blipFill>
        <p:spPr bwMode="auto">
          <a:xfrm>
            <a:off x="304800" y="5943600"/>
            <a:ext cx="11480800" cy="914400"/>
          </a:xfrm>
          <a:prstGeom prst="rect">
            <a:avLst/>
          </a:prstGeom>
          <a:noFill/>
          <a:ln w="9525">
            <a:noFill/>
            <a:miter lim="800000"/>
            <a:headEnd/>
            <a:tailEnd/>
          </a:ln>
        </p:spPr>
      </p:pic>
      <p:sp>
        <p:nvSpPr>
          <p:cNvPr id="778249" name="Line 9"/>
          <p:cNvSpPr>
            <a:spLocks noChangeShapeType="1"/>
          </p:cNvSpPr>
          <p:nvPr/>
        </p:nvSpPr>
        <p:spPr bwMode="auto">
          <a:xfrm>
            <a:off x="0" y="5943600"/>
            <a:ext cx="12192000" cy="0"/>
          </a:xfrm>
          <a:prstGeom prst="line">
            <a:avLst/>
          </a:prstGeom>
          <a:noFill/>
          <a:ln w="9525">
            <a:solidFill>
              <a:schemeClr val="bg1"/>
            </a:solidFill>
            <a:round/>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graphicFrame>
        <p:nvGraphicFramePr>
          <p:cNvPr id="1026" name="Object 10"/>
          <p:cNvGraphicFramePr>
            <a:graphicFrameLocks noChangeAspect="1"/>
          </p:cNvGraphicFramePr>
          <p:nvPr/>
        </p:nvGraphicFramePr>
        <p:xfrm>
          <a:off x="8371419" y="142875"/>
          <a:ext cx="3541183" cy="331788"/>
        </p:xfrm>
        <a:graphic>
          <a:graphicData uri="http://schemas.openxmlformats.org/presentationml/2006/ole">
            <mc:AlternateContent xmlns:mc="http://schemas.openxmlformats.org/markup-compatibility/2006">
              <mc:Choice xmlns:v="urn:schemas-microsoft-com:vml" Requires="v">
                <p:oleObj spid="_x0000_s1047" name="CorelPhotoPaint.Image.8" r:id="rId18" imgW="360000" imgH="360000" progId="">
                  <p:embed/>
                </p:oleObj>
              </mc:Choice>
              <mc:Fallback>
                <p:oleObj name="CorelPhotoPaint.Image.8" r:id="rId18" imgW="360000" imgH="36000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b="44562"/>
                      <a:stretch>
                        <a:fillRect/>
                      </a:stretch>
                    </p:blipFill>
                    <p:spPr bwMode="auto">
                      <a:xfrm>
                        <a:off x="8371419" y="142875"/>
                        <a:ext cx="3541183" cy="3317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36" name="Picture 11"/>
          <p:cNvPicPr>
            <a:picLocks noChangeAspect="1" noChangeArrowheads="1"/>
          </p:cNvPicPr>
          <p:nvPr/>
        </p:nvPicPr>
        <p:blipFill>
          <a:blip r:embed="rId20" cstate="print"/>
          <a:srcRect/>
          <a:stretch>
            <a:fillRect/>
          </a:stretch>
        </p:blipFill>
        <p:spPr bwMode="auto">
          <a:xfrm>
            <a:off x="317500" y="26988"/>
            <a:ext cx="2032000" cy="512762"/>
          </a:xfrm>
          <a:prstGeom prst="rect">
            <a:avLst/>
          </a:prstGeom>
          <a:noFill/>
          <a:ln w="9525">
            <a:noFill/>
            <a:miter lim="800000"/>
            <a:headEnd/>
            <a:tailEnd/>
          </a:ln>
        </p:spPr>
      </p:pic>
      <p:sp>
        <p:nvSpPr>
          <p:cNvPr id="778253" name="Rectangle 13"/>
          <p:cNvSpPr>
            <a:spLocks noChangeArrowheads="1"/>
          </p:cNvSpPr>
          <p:nvPr/>
        </p:nvSpPr>
        <p:spPr bwMode="auto">
          <a:xfrm>
            <a:off x="0" y="0"/>
            <a:ext cx="12192000" cy="533400"/>
          </a:xfrm>
          <a:prstGeom prst="rect">
            <a:avLst/>
          </a:prstGeom>
          <a:solidFill>
            <a:srgbClr val="DED6C6"/>
          </a:soli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54" name="Rectangle 14"/>
          <p:cNvSpPr>
            <a:spLocks noChangeArrowheads="1"/>
          </p:cNvSpPr>
          <p:nvPr/>
        </p:nvSpPr>
        <p:spPr bwMode="auto">
          <a:xfrm>
            <a:off x="0" y="0"/>
            <a:ext cx="12192000" cy="609600"/>
          </a:xfrm>
          <a:prstGeom prst="rect">
            <a:avLst/>
          </a:prstGeom>
          <a:solidFill>
            <a:srgbClr val="AD946B"/>
          </a:soli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55" name="Rectangle 15"/>
          <p:cNvSpPr>
            <a:spLocks noChangeArrowheads="1"/>
          </p:cNvSpPr>
          <p:nvPr/>
        </p:nvSpPr>
        <p:spPr bwMode="auto">
          <a:xfrm>
            <a:off x="0" y="1219200"/>
            <a:ext cx="9956800" cy="76200"/>
          </a:xfrm>
          <a:prstGeom prst="rect">
            <a:avLst/>
          </a:prstGeom>
          <a:gradFill rotWithShape="0">
            <a:gsLst>
              <a:gs pos="0">
                <a:srgbClr val="AD946B"/>
              </a:gs>
              <a:gs pos="100000">
                <a:srgbClr val="DED6C6"/>
              </a:gs>
            </a:gsLst>
            <a:lin ang="0" scaled="1"/>
          </a:gra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56" name="Line 16"/>
          <p:cNvSpPr>
            <a:spLocks noChangeShapeType="1"/>
          </p:cNvSpPr>
          <p:nvPr/>
        </p:nvSpPr>
        <p:spPr bwMode="auto">
          <a:xfrm>
            <a:off x="0" y="685800"/>
            <a:ext cx="12192000" cy="0"/>
          </a:xfrm>
          <a:prstGeom prst="line">
            <a:avLst/>
          </a:prstGeom>
          <a:noFill/>
          <a:ln w="9525">
            <a:solidFill>
              <a:schemeClr val="tx1"/>
            </a:solidFill>
            <a:round/>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57" name="Rectangle 17"/>
          <p:cNvSpPr>
            <a:spLocks noChangeArrowheads="1"/>
          </p:cNvSpPr>
          <p:nvPr/>
        </p:nvSpPr>
        <p:spPr bwMode="auto">
          <a:xfrm>
            <a:off x="0" y="5943600"/>
            <a:ext cx="12192000" cy="914400"/>
          </a:xfrm>
          <a:prstGeom prst="rect">
            <a:avLst/>
          </a:prstGeom>
          <a:solidFill>
            <a:srgbClr val="AD946B"/>
          </a:solidFill>
          <a:ln w="9525">
            <a:noFill/>
            <a:miter lim="800000"/>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sp>
        <p:nvSpPr>
          <p:cNvPr id="778258" name="Line 18"/>
          <p:cNvSpPr>
            <a:spLocks noChangeShapeType="1"/>
          </p:cNvSpPr>
          <p:nvPr/>
        </p:nvSpPr>
        <p:spPr bwMode="auto">
          <a:xfrm>
            <a:off x="0" y="5943600"/>
            <a:ext cx="12192000" cy="0"/>
          </a:xfrm>
          <a:prstGeom prst="line">
            <a:avLst/>
          </a:prstGeom>
          <a:noFill/>
          <a:ln w="9525">
            <a:solidFill>
              <a:schemeClr val="bg1"/>
            </a:solidFill>
            <a:round/>
            <a:headEnd/>
            <a:tailEnd/>
          </a:ln>
          <a:effectLst/>
        </p:spPr>
        <p:txBody>
          <a:bodyPr wrap="none" anchor="ctr"/>
          <a:lstStyle/>
          <a:p>
            <a:pPr>
              <a:defRPr/>
            </a:pPr>
            <a:endParaRPr lang="en-US" dirty="0">
              <a:solidFill>
                <a:srgbClr val="000000"/>
              </a:solidFill>
              <a:effectLst>
                <a:outerShdw blurRad="38100" dist="38100" dir="2700000" algn="tl">
                  <a:srgbClr val="000000">
                    <a:alpha val="43137"/>
                  </a:srgbClr>
                </a:outerShdw>
              </a:effectLst>
            </a:endParaRPr>
          </a:p>
        </p:txBody>
      </p:sp>
      <p:pic>
        <p:nvPicPr>
          <p:cNvPr id="1043" name="Picture 19"/>
          <p:cNvPicPr>
            <a:picLocks noChangeAspect="1" noChangeArrowheads="1"/>
          </p:cNvPicPr>
          <p:nvPr/>
        </p:nvPicPr>
        <p:blipFill>
          <a:blip r:embed="rId20" cstate="print"/>
          <a:srcRect/>
          <a:stretch>
            <a:fillRect/>
          </a:stretch>
        </p:blipFill>
        <p:spPr bwMode="auto">
          <a:xfrm>
            <a:off x="203200" y="26988"/>
            <a:ext cx="2032000" cy="512762"/>
          </a:xfrm>
          <a:prstGeom prst="rect">
            <a:avLst/>
          </a:prstGeom>
          <a:noFill/>
          <a:ln w="9525">
            <a:noFill/>
            <a:miter lim="800000"/>
            <a:headEnd/>
            <a:tailEnd/>
          </a:ln>
        </p:spPr>
      </p:pic>
      <p:pic>
        <p:nvPicPr>
          <p:cNvPr id="1044" name="Picture 20" descr="coe_logo_black_background"/>
          <p:cNvPicPr>
            <a:picLocks noChangeAspect="1" noChangeArrowheads="1"/>
          </p:cNvPicPr>
          <p:nvPr/>
        </p:nvPicPr>
        <p:blipFill>
          <a:blip r:embed="rId21" cstate="print"/>
          <a:srcRect/>
          <a:stretch>
            <a:fillRect/>
          </a:stretch>
        </p:blipFill>
        <p:spPr bwMode="auto">
          <a:xfrm>
            <a:off x="8411636" y="112716"/>
            <a:ext cx="3596217" cy="409575"/>
          </a:xfrm>
          <a:prstGeom prst="rect">
            <a:avLst/>
          </a:prstGeom>
          <a:noFill/>
          <a:ln w="9525">
            <a:noFill/>
            <a:miter lim="800000"/>
            <a:headEnd/>
            <a:tailEnd/>
          </a:ln>
        </p:spPr>
      </p:pic>
      <p:pic>
        <p:nvPicPr>
          <p:cNvPr id="1045" name="Picture 21"/>
          <p:cNvPicPr>
            <a:picLocks noChangeAspect="1" noChangeArrowheads="1"/>
          </p:cNvPicPr>
          <p:nvPr/>
        </p:nvPicPr>
        <p:blipFill>
          <a:blip r:embed="rId17" cstate="print"/>
          <a:srcRect/>
          <a:stretch>
            <a:fillRect/>
          </a:stretch>
        </p:blipFill>
        <p:spPr bwMode="auto">
          <a:xfrm>
            <a:off x="342900" y="5962650"/>
            <a:ext cx="11480800" cy="895350"/>
          </a:xfrm>
          <a:prstGeom prst="rect">
            <a:avLst/>
          </a:prstGeom>
          <a:noFill/>
          <a:ln w="9525">
            <a:noFill/>
            <a:miter lim="800000"/>
            <a:headEnd/>
            <a:tailEnd/>
          </a:ln>
        </p:spPr>
      </p:pic>
      <p:sp>
        <p:nvSpPr>
          <p:cNvPr id="21" name="Title Placeholder 20"/>
          <p:cNvSpPr>
            <a:spLocks noGrp="1"/>
          </p:cNvSpPr>
          <p:nvPr>
            <p:ph type="title"/>
          </p:nvPr>
        </p:nvSpPr>
        <p:spPr>
          <a:xfrm>
            <a:off x="609600" y="599440"/>
            <a:ext cx="10972800" cy="680720"/>
          </a:xfrm>
          <a:prstGeom prst="rect">
            <a:avLst/>
          </a:prstGeom>
        </p:spPr>
        <p:txBody>
          <a:bodyPr vert="horz" lIns="91440" tIns="45720" rIns="91440" bIns="45720" rtlCol="0" anchor="ctr">
            <a:normAutofit/>
          </a:bodyPr>
          <a:lstStyle/>
          <a:p>
            <a:r>
              <a:rPr lang="en-US"/>
              <a:t>Click to edit Master title style</a:t>
            </a:r>
          </a:p>
        </p:txBody>
      </p:sp>
      <p:sp>
        <p:nvSpPr>
          <p:cNvPr id="22" name="Rectangle 21"/>
          <p:cNvSpPr/>
          <p:nvPr/>
        </p:nvSpPr>
        <p:spPr bwMode="auto">
          <a:xfrm>
            <a:off x="8249920" y="0"/>
            <a:ext cx="3942080" cy="589280"/>
          </a:xfrm>
          <a:prstGeom prst="rect">
            <a:avLst/>
          </a:prstGeom>
          <a:solidFill>
            <a:srgbClr val="B19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effectLst>
                <a:outerShdw blurRad="38100" dist="38100" dir="2700000" algn="tl">
                  <a:srgbClr val="000000">
                    <a:alpha val="43137"/>
                  </a:srgbClr>
                </a:outerShdw>
              </a:effectLst>
            </a:endParaRPr>
          </a:p>
        </p:txBody>
      </p:sp>
      <p:pic>
        <p:nvPicPr>
          <p:cNvPr id="23" name="Picture 22" descr="sled_logo_7.png"/>
          <p:cNvPicPr>
            <a:picLocks noChangeAspect="1"/>
          </p:cNvPicPr>
          <p:nvPr/>
        </p:nvPicPr>
        <p:blipFill>
          <a:blip r:embed="rId22" cstate="print"/>
          <a:stretch>
            <a:fillRect/>
          </a:stretch>
        </p:blipFill>
        <p:spPr>
          <a:xfrm>
            <a:off x="10758685" y="30480"/>
            <a:ext cx="1433315" cy="568960"/>
          </a:xfrm>
          <a:prstGeom prst="rect">
            <a:avLst/>
          </a:prstGeom>
        </p:spPr>
      </p:pic>
    </p:spTree>
    <p:extLst>
      <p:ext uri="{BB962C8B-B14F-4D97-AF65-F5344CB8AC3E}">
        <p14:creationId xmlns:p14="http://schemas.microsoft.com/office/powerpoint/2010/main" val="4038654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524FE-0544-4395-968E-3E430B73A3F7}"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5A523-ADFA-4496-B241-05D1ECC2EEBD}" type="slidenum">
              <a:rPr lang="en-US" smtClean="0"/>
              <a:t>‹#›</a:t>
            </a:fld>
            <a:endParaRPr lang="en-US"/>
          </a:p>
        </p:txBody>
      </p:sp>
    </p:spTree>
    <p:extLst>
      <p:ext uri="{BB962C8B-B14F-4D97-AF65-F5344CB8AC3E}">
        <p14:creationId xmlns:p14="http://schemas.microsoft.com/office/powerpoint/2010/main" val="14519555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lexander_Graham_Bell"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dirty="0"/>
              <a:t>Engineer’s Notebooks</a:t>
            </a:r>
          </a:p>
        </p:txBody>
      </p:sp>
      <p:sp>
        <p:nvSpPr>
          <p:cNvPr id="3075" name="Subtitle 2" descr="Rectangle: Click to edit Master text styles&#10;Second level&#10;Third level&#10;Fourth level&#10;Fifth level"/>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3177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Invented The Radio?</a:t>
            </a:r>
          </a:p>
        </p:txBody>
      </p:sp>
      <p:sp>
        <p:nvSpPr>
          <p:cNvPr id="3" name="Content Placeholder 2"/>
          <p:cNvSpPr>
            <a:spLocks noGrp="1"/>
          </p:cNvSpPr>
          <p:nvPr>
            <p:ph sz="half" idx="1"/>
          </p:nvPr>
        </p:nvSpPr>
        <p:spPr>
          <a:xfrm>
            <a:off x="812800" y="1899919"/>
            <a:ext cx="5689600" cy="4114800"/>
          </a:xfrm>
        </p:spPr>
        <p:txBody>
          <a:bodyPr/>
          <a:lstStyle/>
          <a:p>
            <a:r>
              <a:rPr lang="en-US" b="1" dirty="0" err="1"/>
              <a:t>Guglielmo</a:t>
            </a:r>
            <a:r>
              <a:rPr lang="en-US" b="1" dirty="0"/>
              <a:t> Marconi</a:t>
            </a:r>
            <a:endParaRPr lang="en-US" dirty="0"/>
          </a:p>
        </p:txBody>
      </p:sp>
      <p:sp>
        <p:nvSpPr>
          <p:cNvPr id="4" name="Content Placeholder 3"/>
          <p:cNvSpPr>
            <a:spLocks noGrp="1"/>
          </p:cNvSpPr>
          <p:nvPr>
            <p:ph sz="half" idx="2"/>
          </p:nvPr>
        </p:nvSpPr>
        <p:spPr>
          <a:xfrm>
            <a:off x="6807200" y="1981200"/>
            <a:ext cx="5080000" cy="4114800"/>
          </a:xfrm>
        </p:spPr>
        <p:txBody>
          <a:bodyPr/>
          <a:lstStyle/>
          <a:p>
            <a:r>
              <a:rPr lang="en-US" b="1" dirty="0"/>
              <a:t>Nikola Tesla</a:t>
            </a:r>
          </a:p>
          <a:p>
            <a:endParaRPr lang="en-US" dirty="0"/>
          </a:p>
        </p:txBody>
      </p:sp>
      <p:sp>
        <p:nvSpPr>
          <p:cNvPr id="5" name="Date Placeholder 4"/>
          <p:cNvSpPr>
            <a:spLocks noGrp="1"/>
          </p:cNvSpPr>
          <p:nvPr>
            <p:ph type="dt" sz="half" idx="10"/>
          </p:nvPr>
        </p:nvSpPr>
        <p:spPr/>
        <p:txBody>
          <a:bodyPr/>
          <a:lstStyle/>
          <a:p>
            <a:pPr>
              <a:defRPr/>
            </a:pPr>
            <a:fld id="{4FC5B7C8-8AF5-4126-AC7B-3884EB7386C1}" type="datetime1">
              <a:rPr lang="en-US" smtClean="0">
                <a:solidFill>
                  <a:srgbClr val="40458C"/>
                </a:solidFill>
              </a:rPr>
              <a:pPr>
                <a:defRPr/>
              </a:pPr>
              <a:t>6/7/2019</a:t>
            </a:fld>
            <a:endParaRPr lang="en-US">
              <a:solidFill>
                <a:srgbClr val="40458C"/>
              </a:solidFill>
            </a:endParaRPr>
          </a:p>
        </p:txBody>
      </p:sp>
      <p:sp>
        <p:nvSpPr>
          <p:cNvPr id="6" name="Slide Number Placeholder 5"/>
          <p:cNvSpPr>
            <a:spLocks noGrp="1"/>
          </p:cNvSpPr>
          <p:nvPr>
            <p:ph type="sldNum" sz="quarter" idx="12"/>
          </p:nvPr>
        </p:nvSpPr>
        <p:spPr/>
        <p:txBody>
          <a:bodyPr/>
          <a:lstStyle/>
          <a:p>
            <a:pPr>
              <a:defRPr/>
            </a:pPr>
            <a:r>
              <a:rPr lang="en-US">
                <a:solidFill>
                  <a:srgbClr val="40458C"/>
                </a:solidFill>
              </a:rPr>
              <a:t>Page </a:t>
            </a:r>
            <a:fld id="{EF7495E0-390C-4CB3-9C3E-901C28D6E295}" type="slidenum">
              <a:rPr lang="en-US" smtClean="0">
                <a:solidFill>
                  <a:srgbClr val="40458C"/>
                </a:solidFill>
              </a:rPr>
              <a:pPr>
                <a:defRPr/>
              </a:pPr>
              <a:t>10</a:t>
            </a:fld>
            <a:endParaRPr lang="en-US">
              <a:solidFill>
                <a:srgbClr val="40458C"/>
              </a:solidFill>
            </a:endParaRPr>
          </a:p>
        </p:txBody>
      </p:sp>
      <p:sp>
        <p:nvSpPr>
          <p:cNvPr id="12" name="TextBox 11"/>
          <p:cNvSpPr txBox="1"/>
          <p:nvPr/>
        </p:nvSpPr>
        <p:spPr>
          <a:xfrm>
            <a:off x="5283203" y="2133605"/>
            <a:ext cx="906017" cy="461665"/>
          </a:xfrm>
          <a:prstGeom prst="rect">
            <a:avLst/>
          </a:prstGeom>
          <a:noFill/>
        </p:spPr>
        <p:txBody>
          <a:bodyPr wrap="none" rtlCol="0">
            <a:spAutoFit/>
          </a:bodyPr>
          <a:lstStyle/>
          <a:p>
            <a:pPr eaLnBrk="0" fontAlgn="base" hangingPunct="0">
              <a:spcBef>
                <a:spcPct val="0"/>
              </a:spcBef>
              <a:spcAft>
                <a:spcPct val="0"/>
              </a:spcAft>
            </a:pPr>
            <a:r>
              <a:rPr lang="en-US" sz="2400" b="1" dirty="0">
                <a:solidFill>
                  <a:srgbClr val="40458C"/>
                </a:solidFill>
              </a:rPr>
              <a:t>(Or)</a:t>
            </a:r>
            <a:r>
              <a:rPr lang="en-US" dirty="0">
                <a:solidFill>
                  <a:srgbClr val="40458C"/>
                </a:solidFill>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 y="2555240"/>
            <a:ext cx="2440751" cy="32507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401" y="2503348"/>
            <a:ext cx="2598414" cy="351137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217" y="2941313"/>
            <a:ext cx="3517583" cy="2635439"/>
          </a:xfrm>
          <a:prstGeom prst="rect">
            <a:avLst/>
          </a:prstGeom>
        </p:spPr>
      </p:pic>
    </p:spTree>
    <p:extLst>
      <p:ext uri="{BB962C8B-B14F-4D97-AF65-F5344CB8AC3E}">
        <p14:creationId xmlns:p14="http://schemas.microsoft.com/office/powerpoint/2010/main" val="3831022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10363200" cy="762000"/>
          </a:xfrm>
        </p:spPr>
        <p:txBody>
          <a:bodyPr/>
          <a:lstStyle/>
          <a:p>
            <a:r>
              <a:rPr lang="en-US" dirty="0"/>
              <a:t>Notebooks in the Classroom </a:t>
            </a:r>
          </a:p>
        </p:txBody>
      </p:sp>
      <p:sp>
        <p:nvSpPr>
          <p:cNvPr id="3" name="Content Placeholder 2"/>
          <p:cNvSpPr>
            <a:spLocks noGrp="1"/>
          </p:cNvSpPr>
          <p:nvPr>
            <p:ph sz="half" idx="1"/>
          </p:nvPr>
        </p:nvSpPr>
        <p:spPr>
          <a:xfrm>
            <a:off x="1117600" y="1143000"/>
            <a:ext cx="8128000" cy="4953000"/>
          </a:xfrm>
        </p:spPr>
        <p:txBody>
          <a:bodyPr/>
          <a:lstStyle/>
          <a:p>
            <a:pPr>
              <a:buNone/>
            </a:pPr>
            <a:r>
              <a:rPr lang="en-US" sz="2400" b="1" dirty="0"/>
              <a:t>Four important criteria necessary for student reflection:</a:t>
            </a:r>
          </a:p>
          <a:p>
            <a:pPr>
              <a:buNone/>
            </a:pPr>
            <a:r>
              <a:rPr lang="en-US" sz="1800" dirty="0"/>
              <a:t>a) </a:t>
            </a:r>
            <a:r>
              <a:rPr lang="en-US" sz="2000" b="1" dirty="0"/>
              <a:t>Reflection is a meaning-making process </a:t>
            </a:r>
            <a:r>
              <a:rPr lang="en-US" sz="2000" dirty="0"/>
              <a:t>that moves a learner from one experience into the next with deeper understanding of its relationships with and connections to other experiences and ideas.</a:t>
            </a:r>
          </a:p>
          <a:p>
            <a:pPr>
              <a:buNone/>
            </a:pPr>
            <a:r>
              <a:rPr lang="en-US" sz="2000" dirty="0"/>
              <a:t>b) </a:t>
            </a:r>
            <a:r>
              <a:rPr lang="en-US" sz="2000" b="1" dirty="0"/>
              <a:t>Reflection is a systematic, rigorous, disciplined </a:t>
            </a:r>
            <a:r>
              <a:rPr lang="en-US" sz="2000" dirty="0"/>
              <a:t>way of thinking with its roots in scientific inquiry.</a:t>
            </a:r>
          </a:p>
          <a:p>
            <a:pPr>
              <a:buNone/>
            </a:pPr>
            <a:r>
              <a:rPr lang="en-US" sz="2000" dirty="0"/>
              <a:t>c) Reflection needs to </a:t>
            </a:r>
            <a:r>
              <a:rPr lang="en-US" sz="2000" b="1" dirty="0"/>
              <a:t>happen in community</a:t>
            </a:r>
            <a:r>
              <a:rPr lang="en-US" sz="2000" dirty="0"/>
              <a:t>, in interaction with others.</a:t>
            </a:r>
          </a:p>
          <a:p>
            <a:pPr>
              <a:buNone/>
            </a:pPr>
            <a:r>
              <a:rPr lang="en-US" sz="2000" dirty="0"/>
              <a:t>d) Reflection requires attitudes that value the </a:t>
            </a:r>
            <a:r>
              <a:rPr lang="en-US" sz="2000" b="1" dirty="0"/>
              <a:t>personal and intellectual growth </a:t>
            </a:r>
            <a:r>
              <a:rPr lang="en-US" sz="2000" dirty="0"/>
              <a:t>of oneself and of others. (Rogers, 2002, P. 845).</a:t>
            </a:r>
          </a:p>
        </p:txBody>
      </p:sp>
      <p:sp>
        <p:nvSpPr>
          <p:cNvPr id="4" name="Content Placeholder 3"/>
          <p:cNvSpPr>
            <a:spLocks noGrp="1"/>
          </p:cNvSpPr>
          <p:nvPr>
            <p:ph sz="half" idx="2"/>
          </p:nvPr>
        </p:nvSpPr>
        <p:spPr>
          <a:xfrm>
            <a:off x="9144000" y="5257800"/>
            <a:ext cx="3048000" cy="838200"/>
          </a:xfrm>
        </p:spPr>
        <p:txBody>
          <a:bodyPr/>
          <a:lstStyle/>
          <a:p>
            <a:pPr marL="0" indent="0">
              <a:spcBef>
                <a:spcPct val="30000"/>
              </a:spcBef>
              <a:buClrTx/>
              <a:buSzTx/>
              <a:buNone/>
              <a:defRPr/>
            </a:pPr>
            <a:r>
              <a:rPr lang="en-US" sz="2000" dirty="0"/>
              <a:t>John Dewey- proponent of reflective thinking</a:t>
            </a:r>
          </a:p>
          <a:p>
            <a:endParaRPr lang="en-US" dirty="0"/>
          </a:p>
          <a:p>
            <a:endParaRPr lang="en-US" dirty="0"/>
          </a:p>
        </p:txBody>
      </p:sp>
      <p:sp>
        <p:nvSpPr>
          <p:cNvPr id="5" name="Date Placeholder 4"/>
          <p:cNvSpPr>
            <a:spLocks noGrp="1"/>
          </p:cNvSpPr>
          <p:nvPr>
            <p:ph type="dt" sz="half" idx="10"/>
          </p:nvPr>
        </p:nvSpPr>
        <p:spPr/>
        <p:txBody>
          <a:bodyPr/>
          <a:lstStyle/>
          <a:p>
            <a:pPr>
              <a:defRPr/>
            </a:pPr>
            <a:fld id="{4FC5B7C8-8AF5-4126-AC7B-3884EB7386C1}" type="datetime1">
              <a:rPr lang="en-US" smtClean="0">
                <a:solidFill>
                  <a:srgbClr val="40458C"/>
                </a:solidFill>
              </a:rPr>
              <a:pPr>
                <a:defRPr/>
              </a:pPr>
              <a:t>6/7/2019</a:t>
            </a:fld>
            <a:endParaRPr lang="en-US" dirty="0">
              <a:solidFill>
                <a:srgbClr val="40458C"/>
              </a:solidFill>
            </a:endParaRPr>
          </a:p>
        </p:txBody>
      </p:sp>
      <p:sp>
        <p:nvSpPr>
          <p:cNvPr id="6" name="Slide Number Placeholder 5"/>
          <p:cNvSpPr>
            <a:spLocks noGrp="1"/>
          </p:cNvSpPr>
          <p:nvPr>
            <p:ph type="sldNum" sz="quarter" idx="12"/>
          </p:nvPr>
        </p:nvSpPr>
        <p:spPr/>
        <p:txBody>
          <a:bodyPr/>
          <a:lstStyle/>
          <a:p>
            <a:pPr>
              <a:defRPr/>
            </a:pPr>
            <a:r>
              <a:rPr lang="en-US">
                <a:solidFill>
                  <a:srgbClr val="40458C"/>
                </a:solidFill>
              </a:rPr>
              <a:t>Page </a:t>
            </a:r>
            <a:fld id="{EF7495E0-390C-4CB3-9C3E-901C28D6E295}" type="slidenum">
              <a:rPr lang="en-US" smtClean="0">
                <a:solidFill>
                  <a:srgbClr val="40458C"/>
                </a:solidFill>
              </a:rPr>
              <a:pPr>
                <a:defRPr/>
              </a:pPr>
              <a:t>11</a:t>
            </a:fld>
            <a:endParaRPr lang="en-US">
              <a:solidFill>
                <a:srgbClr val="40458C"/>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2790063"/>
            <a:ext cx="2611689" cy="2254758"/>
          </a:xfrm>
          <a:prstGeom prst="rect">
            <a:avLst/>
          </a:prstGeom>
        </p:spPr>
      </p:pic>
    </p:spTree>
    <p:extLst>
      <p:ext uri="{BB962C8B-B14F-4D97-AF65-F5344CB8AC3E}">
        <p14:creationId xmlns:p14="http://schemas.microsoft.com/office/powerpoint/2010/main" val="153396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 Comments</a:t>
            </a:r>
          </a:p>
        </p:txBody>
      </p:sp>
      <p:sp>
        <p:nvSpPr>
          <p:cNvPr id="5" name="Date Placeholder 4"/>
          <p:cNvSpPr>
            <a:spLocks noGrp="1"/>
          </p:cNvSpPr>
          <p:nvPr>
            <p:ph type="dt" sz="half" idx="10"/>
          </p:nvPr>
        </p:nvSpPr>
        <p:spPr/>
        <p:txBody>
          <a:bodyPr/>
          <a:lstStyle/>
          <a:p>
            <a:pPr>
              <a:defRPr/>
            </a:pPr>
            <a:fld id="{4FC5B7C8-8AF5-4126-AC7B-3884EB7386C1}" type="datetime1">
              <a:rPr lang="en-US" smtClean="0">
                <a:solidFill>
                  <a:srgbClr val="40458C"/>
                </a:solidFill>
              </a:rPr>
              <a:pPr>
                <a:defRPr/>
              </a:pPr>
              <a:t>6/7/2019</a:t>
            </a:fld>
            <a:endParaRPr lang="en-US">
              <a:solidFill>
                <a:srgbClr val="40458C"/>
              </a:solidFill>
            </a:endParaRPr>
          </a:p>
        </p:txBody>
      </p:sp>
      <p:sp>
        <p:nvSpPr>
          <p:cNvPr id="6" name="Slide Number Placeholder 5"/>
          <p:cNvSpPr>
            <a:spLocks noGrp="1"/>
          </p:cNvSpPr>
          <p:nvPr>
            <p:ph type="sldNum" sz="quarter" idx="12"/>
          </p:nvPr>
        </p:nvSpPr>
        <p:spPr/>
        <p:txBody>
          <a:bodyPr/>
          <a:lstStyle/>
          <a:p>
            <a:pPr>
              <a:defRPr/>
            </a:pPr>
            <a:r>
              <a:rPr lang="en-US">
                <a:solidFill>
                  <a:srgbClr val="40458C"/>
                </a:solidFill>
              </a:rPr>
              <a:t>Page </a:t>
            </a:r>
            <a:fld id="{EF7495E0-390C-4CB3-9C3E-901C28D6E295}" type="slidenum">
              <a:rPr lang="en-US" smtClean="0">
                <a:solidFill>
                  <a:srgbClr val="40458C"/>
                </a:solidFill>
              </a:rPr>
              <a:pPr>
                <a:defRPr/>
              </a:pPr>
              <a:t>12</a:t>
            </a:fld>
            <a:endParaRPr lang="en-US">
              <a:solidFill>
                <a:srgbClr val="40458C"/>
              </a:solidFill>
            </a:endParaRPr>
          </a:p>
        </p:txBody>
      </p:sp>
      <p:pic>
        <p:nvPicPr>
          <p:cNvPr id="7" name="Picture 4" descr="MCj04337970000[1]"/>
          <p:cNvPicPr>
            <a:picLocks noChangeAspect="1" noChangeArrowheads="1"/>
          </p:cNvPicPr>
          <p:nvPr/>
        </p:nvPicPr>
        <p:blipFill>
          <a:blip r:embed="rId2" cstate="print"/>
          <a:srcRect/>
          <a:stretch>
            <a:fillRect/>
          </a:stretch>
        </p:blipFill>
        <p:spPr bwMode="auto">
          <a:xfrm>
            <a:off x="4064000" y="2438400"/>
            <a:ext cx="3657600" cy="2743200"/>
          </a:xfrm>
          <a:prstGeom prst="rect">
            <a:avLst/>
          </a:prstGeom>
          <a:noFill/>
        </p:spPr>
      </p:pic>
    </p:spTree>
    <p:extLst>
      <p:ext uri="{BB962C8B-B14F-4D97-AF65-F5344CB8AC3E}">
        <p14:creationId xmlns:p14="http://schemas.microsoft.com/office/powerpoint/2010/main" val="1957580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a:t>
            </a:r>
          </a:p>
        </p:txBody>
      </p:sp>
      <p:sp>
        <p:nvSpPr>
          <p:cNvPr id="3" name="Content Placeholder 2"/>
          <p:cNvSpPr>
            <a:spLocks noGrp="1"/>
          </p:cNvSpPr>
          <p:nvPr>
            <p:ph idx="1"/>
          </p:nvPr>
        </p:nvSpPr>
        <p:spPr>
          <a:xfrm>
            <a:off x="406400" y="1600200"/>
            <a:ext cx="11582400" cy="4114800"/>
          </a:xfrm>
        </p:spPr>
        <p:txBody>
          <a:bodyPr/>
          <a:lstStyle/>
          <a:p>
            <a:r>
              <a:rPr lang="en-US" dirty="0"/>
              <a:t>Identify purpose and application of an engineer’s design notebook</a:t>
            </a:r>
          </a:p>
          <a:p>
            <a:r>
              <a:rPr lang="en-US" dirty="0" smtClean="0"/>
              <a:t>Discuss using a notebook in TRAILS classrooms</a:t>
            </a:r>
            <a:endParaRPr lang="en-US" dirty="0"/>
          </a:p>
          <a:p>
            <a:r>
              <a:rPr lang="en-US" dirty="0" smtClean="0"/>
              <a:t>Notebooks </a:t>
            </a:r>
            <a:r>
              <a:rPr lang="en-US" dirty="0"/>
              <a:t>as assessment </a:t>
            </a:r>
            <a:r>
              <a:rPr lang="en-US" dirty="0" smtClean="0"/>
              <a:t>tools</a:t>
            </a:r>
          </a:p>
          <a:p>
            <a:r>
              <a:rPr lang="en-US" dirty="0" smtClean="0"/>
              <a:t>Engineer’s Notebook Rubric </a:t>
            </a:r>
          </a:p>
        </p:txBody>
      </p:sp>
      <p:sp>
        <p:nvSpPr>
          <p:cNvPr id="4" name="Date Placeholder 3"/>
          <p:cNvSpPr>
            <a:spLocks noGrp="1"/>
          </p:cNvSpPr>
          <p:nvPr>
            <p:ph type="dt" sz="half" idx="10"/>
          </p:nvPr>
        </p:nvSpPr>
        <p:spPr/>
        <p:txBody>
          <a:bodyPr/>
          <a:lstStyle/>
          <a:p>
            <a:pPr>
              <a:defRPr/>
            </a:pPr>
            <a:fld id="{D3AB8BAA-CD9B-4BA4-A79F-0FBB055A1936}" type="datetime1">
              <a:rPr lang="en-US" smtClean="0">
                <a:solidFill>
                  <a:srgbClr val="40458C"/>
                </a:solidFill>
              </a:rPr>
              <a:pPr>
                <a:defRPr/>
              </a:pPr>
              <a:t>6/7/2019</a:t>
            </a:fld>
            <a:endParaRPr lang="en-US">
              <a:solidFill>
                <a:srgbClr val="40458C"/>
              </a:solidFill>
            </a:endParaRPr>
          </a:p>
        </p:txBody>
      </p:sp>
      <p:sp>
        <p:nvSpPr>
          <p:cNvPr id="5" name="Slide Number Placeholder 4"/>
          <p:cNvSpPr>
            <a:spLocks noGrp="1"/>
          </p:cNvSpPr>
          <p:nvPr>
            <p:ph type="sldNum" sz="quarter" idx="12"/>
          </p:nvPr>
        </p:nvSpPr>
        <p:spPr/>
        <p:txBody>
          <a:bodyPr/>
          <a:lstStyle/>
          <a:p>
            <a:pPr>
              <a:defRPr/>
            </a:pPr>
            <a:r>
              <a:rPr lang="en-US">
                <a:solidFill>
                  <a:srgbClr val="40458C"/>
                </a:solidFill>
              </a:rPr>
              <a:t>Page </a:t>
            </a:r>
            <a:fld id="{9ACBB489-3BE0-46A1-9BE5-88B18B3A0A3C}" type="slidenum">
              <a:rPr lang="en-US" smtClean="0">
                <a:solidFill>
                  <a:srgbClr val="40458C"/>
                </a:solidFill>
              </a:rPr>
              <a:pPr>
                <a:defRPr/>
              </a:pPr>
              <a:t>2</a:t>
            </a:fld>
            <a:endParaRPr lang="en-US">
              <a:solidFill>
                <a:srgbClr val="40458C"/>
              </a:solidFill>
            </a:endParaRPr>
          </a:p>
        </p:txBody>
      </p:sp>
    </p:spTree>
    <p:extLst>
      <p:ext uri="{BB962C8B-B14F-4D97-AF65-F5344CB8AC3E}">
        <p14:creationId xmlns:p14="http://schemas.microsoft.com/office/powerpoint/2010/main" val="417964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12800" y="76200"/>
            <a:ext cx="10363200" cy="1143000"/>
          </a:xfrm>
        </p:spPr>
        <p:txBody>
          <a:bodyPr/>
          <a:lstStyle/>
          <a:p>
            <a:r>
              <a:rPr lang="en-US" dirty="0"/>
              <a:t>Edison’s Notebook</a:t>
            </a:r>
          </a:p>
        </p:txBody>
      </p:sp>
      <p:pic>
        <p:nvPicPr>
          <p:cNvPr id="4099" name="Picture 2" descr="Preece's manuscript notes on Edison's 'speaking telegraph' 1877"/>
          <p:cNvPicPr>
            <a:picLocks noGrp="1" noChangeAspect="1" noChangeArrowheads="1"/>
          </p:cNvPicPr>
          <p:nvPr>
            <p:ph sz="half" idx="1"/>
          </p:nvPr>
        </p:nvPicPr>
        <p:blipFill>
          <a:blip r:embed="rId2" cstate="print"/>
          <a:srcRect/>
          <a:stretch>
            <a:fillRect/>
          </a:stretch>
        </p:blipFill>
        <p:spPr>
          <a:xfrm>
            <a:off x="8026400" y="3581400"/>
            <a:ext cx="2641600" cy="2720848"/>
          </a:xfrm>
          <a:noFill/>
        </p:spPr>
      </p:pic>
      <p:sp>
        <p:nvSpPr>
          <p:cNvPr id="4100" name="Content Placeholder 6" descr="Rectangle: Click to edit Master text styles&#10;Second level&#10;Third level&#10;Fourth level&#10;Fifth level"/>
          <p:cNvSpPr>
            <a:spLocks noGrp="1"/>
          </p:cNvSpPr>
          <p:nvPr>
            <p:ph sz="half" idx="2"/>
          </p:nvPr>
        </p:nvSpPr>
        <p:spPr>
          <a:xfrm>
            <a:off x="6400800" y="1524000"/>
            <a:ext cx="5080000" cy="4114800"/>
          </a:xfrm>
        </p:spPr>
        <p:txBody>
          <a:bodyPr/>
          <a:lstStyle/>
          <a:p>
            <a:r>
              <a:rPr lang="en-US" sz="2400" dirty="0"/>
              <a:t>No other single person in American history has more patents than Thomas Edison,</a:t>
            </a:r>
          </a:p>
          <a:p>
            <a:r>
              <a:rPr lang="en-US" sz="2400" dirty="0"/>
              <a:t> a total of 1,093. </a:t>
            </a:r>
          </a:p>
        </p:txBody>
      </p:sp>
      <p:sp>
        <p:nvSpPr>
          <p:cNvPr id="4101" name="Date Placeholder 3"/>
          <p:cNvSpPr>
            <a:spLocks noGrp="1"/>
          </p:cNvSpPr>
          <p:nvPr>
            <p:ph type="dt" sz="quarter" idx="10"/>
          </p:nvPr>
        </p:nvSpPr>
        <p:spPr>
          <a:noFill/>
        </p:spPr>
        <p:txBody>
          <a:bodyPr/>
          <a:lstStyle/>
          <a:p>
            <a:fld id="{A3524316-5E7F-413F-ABF3-64AC090F4E4E}" type="datetime1">
              <a:rPr lang="en-US">
                <a:solidFill>
                  <a:srgbClr val="40458C"/>
                </a:solidFill>
              </a:rPr>
              <a:pPr/>
              <a:t>6/7/2019</a:t>
            </a:fld>
            <a:endParaRPr lang="en-US">
              <a:solidFill>
                <a:srgbClr val="40458C"/>
              </a:solidFill>
            </a:endParaRPr>
          </a:p>
        </p:txBody>
      </p:sp>
      <p:sp>
        <p:nvSpPr>
          <p:cNvPr id="4102" name="Slide Number Placeholder 4"/>
          <p:cNvSpPr>
            <a:spLocks noGrp="1"/>
          </p:cNvSpPr>
          <p:nvPr>
            <p:ph type="sldNum" sz="quarter" idx="12"/>
          </p:nvPr>
        </p:nvSpPr>
        <p:spPr>
          <a:noFill/>
        </p:spPr>
        <p:txBody>
          <a:bodyPr/>
          <a:lstStyle/>
          <a:p>
            <a:r>
              <a:rPr lang="en-US">
                <a:solidFill>
                  <a:srgbClr val="40458C"/>
                </a:solidFill>
              </a:rPr>
              <a:t>Page </a:t>
            </a:r>
            <a:fld id="{09F99CB2-ACAC-4B13-830B-DDABE8AC1106}" type="slidenum">
              <a:rPr lang="en-US">
                <a:solidFill>
                  <a:srgbClr val="40458C"/>
                </a:solidFill>
              </a:rPr>
              <a:pPr/>
              <a:t>3</a:t>
            </a:fld>
            <a:endParaRPr lang="en-US">
              <a:solidFill>
                <a:srgbClr val="40458C"/>
              </a:solidFill>
            </a:endParaRPr>
          </a:p>
        </p:txBody>
      </p:sp>
      <p:pic>
        <p:nvPicPr>
          <p:cNvPr id="2050" name="Picture 2"/>
          <p:cNvPicPr>
            <a:picLocks noChangeAspect="1" noChangeArrowheads="1"/>
          </p:cNvPicPr>
          <p:nvPr/>
        </p:nvPicPr>
        <p:blipFill>
          <a:blip r:embed="rId3" cstate="print"/>
          <a:srcRect/>
          <a:stretch>
            <a:fillRect/>
          </a:stretch>
        </p:blipFill>
        <p:spPr bwMode="auto">
          <a:xfrm>
            <a:off x="304800" y="1371605"/>
            <a:ext cx="3097648" cy="28289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3657600" y="2590805"/>
            <a:ext cx="3149083" cy="3471863"/>
          </a:xfrm>
          <a:prstGeom prst="rect">
            <a:avLst/>
          </a:prstGeom>
          <a:noFill/>
          <a:ln w="9525">
            <a:noFill/>
            <a:miter lim="800000"/>
            <a:headEnd/>
            <a:tailEnd/>
          </a:ln>
        </p:spPr>
      </p:pic>
    </p:spTree>
    <p:extLst>
      <p:ext uri="{BB962C8B-B14F-4D97-AF65-F5344CB8AC3E}">
        <p14:creationId xmlns:p14="http://schemas.microsoft.com/office/powerpoint/2010/main" val="80375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No wonder he looks tired….</a:t>
            </a:r>
          </a:p>
        </p:txBody>
      </p:sp>
      <p:sp>
        <p:nvSpPr>
          <p:cNvPr id="5123" name="Content Placeholder 2" descr="Rectangle: Click to edit Master text styles&#10;Second level&#10;Third level&#10;Fourth level&#10;Fifth level"/>
          <p:cNvSpPr>
            <a:spLocks noGrp="1"/>
          </p:cNvSpPr>
          <p:nvPr>
            <p:ph sz="half" idx="1"/>
          </p:nvPr>
        </p:nvSpPr>
        <p:spPr>
          <a:xfrm>
            <a:off x="1117600" y="1600200"/>
            <a:ext cx="10464800" cy="4114800"/>
          </a:xfrm>
        </p:spPr>
        <p:txBody>
          <a:bodyPr/>
          <a:lstStyle/>
          <a:p>
            <a:r>
              <a:rPr lang="en-US" dirty="0"/>
              <a:t>Historians in 1978 started gathering all of Edison’s inventor notes </a:t>
            </a:r>
          </a:p>
          <a:p>
            <a:r>
              <a:rPr lang="en-US" dirty="0"/>
              <a:t>Edison left over </a:t>
            </a:r>
            <a:r>
              <a:rPr lang="en-US" b="1" dirty="0"/>
              <a:t>four million pages </a:t>
            </a:r>
            <a:r>
              <a:rPr lang="en-US" dirty="0"/>
              <a:t>of inventor notes! These notebooks are filled with Edison’s observations and insights. . </a:t>
            </a:r>
          </a:p>
        </p:txBody>
      </p:sp>
      <p:sp>
        <p:nvSpPr>
          <p:cNvPr id="5124" name="Date Placeholder 4"/>
          <p:cNvSpPr>
            <a:spLocks noGrp="1"/>
          </p:cNvSpPr>
          <p:nvPr>
            <p:ph type="dt" sz="quarter" idx="10"/>
          </p:nvPr>
        </p:nvSpPr>
        <p:spPr>
          <a:noFill/>
        </p:spPr>
        <p:txBody>
          <a:bodyPr/>
          <a:lstStyle/>
          <a:p>
            <a:fld id="{D3ABC450-EF83-413B-84A2-644A21BBD01C}" type="datetime1">
              <a:rPr lang="en-US">
                <a:solidFill>
                  <a:srgbClr val="40458C"/>
                </a:solidFill>
              </a:rPr>
              <a:pPr/>
              <a:t>6/7/2019</a:t>
            </a:fld>
            <a:endParaRPr lang="en-US">
              <a:solidFill>
                <a:srgbClr val="40458C"/>
              </a:solidFill>
            </a:endParaRPr>
          </a:p>
        </p:txBody>
      </p:sp>
      <p:sp>
        <p:nvSpPr>
          <p:cNvPr id="5125" name="Slide Number Placeholder 5"/>
          <p:cNvSpPr>
            <a:spLocks noGrp="1"/>
          </p:cNvSpPr>
          <p:nvPr>
            <p:ph type="sldNum" sz="quarter" idx="12"/>
          </p:nvPr>
        </p:nvSpPr>
        <p:spPr>
          <a:noFill/>
        </p:spPr>
        <p:txBody>
          <a:bodyPr/>
          <a:lstStyle/>
          <a:p>
            <a:r>
              <a:rPr lang="en-US">
                <a:solidFill>
                  <a:srgbClr val="40458C"/>
                </a:solidFill>
              </a:rPr>
              <a:t>Page </a:t>
            </a:r>
            <a:fld id="{91486AE2-C012-4085-BAB4-C514578BAE76}" type="slidenum">
              <a:rPr lang="en-US">
                <a:solidFill>
                  <a:srgbClr val="40458C"/>
                </a:solidFill>
              </a:rPr>
              <a:pPr/>
              <a:t>4</a:t>
            </a:fld>
            <a:endParaRPr lang="en-US">
              <a:solidFill>
                <a:srgbClr val="40458C"/>
              </a:solidFill>
            </a:endParaRPr>
          </a:p>
        </p:txBody>
      </p:sp>
      <p:pic>
        <p:nvPicPr>
          <p:cNvPr id="5126" name="Picture 2" descr="http://www.brianmicklethwait.com/images/uploads/ThomasEdison1877.jpg"/>
          <p:cNvPicPr>
            <a:picLocks noChangeAspect="1" noChangeArrowheads="1"/>
          </p:cNvPicPr>
          <p:nvPr/>
        </p:nvPicPr>
        <p:blipFill>
          <a:blip r:embed="rId3" cstate="print"/>
          <a:srcRect/>
          <a:stretch>
            <a:fillRect/>
          </a:stretch>
        </p:blipFill>
        <p:spPr bwMode="auto">
          <a:xfrm>
            <a:off x="4267201" y="4800600"/>
            <a:ext cx="4083051" cy="2057400"/>
          </a:xfrm>
          <a:prstGeom prst="rect">
            <a:avLst/>
          </a:prstGeom>
          <a:noFill/>
          <a:ln w="9525">
            <a:noFill/>
            <a:miter lim="800000"/>
            <a:headEnd/>
            <a:tailEnd/>
          </a:ln>
        </p:spPr>
      </p:pic>
    </p:spTree>
    <p:extLst>
      <p:ext uri="{BB962C8B-B14F-4D97-AF65-F5344CB8AC3E}">
        <p14:creationId xmlns:p14="http://schemas.microsoft.com/office/powerpoint/2010/main" val="36985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000" dirty="0"/>
              <a:t>Notebook Entries Include:</a:t>
            </a:r>
          </a:p>
        </p:txBody>
      </p:sp>
      <p:sp>
        <p:nvSpPr>
          <p:cNvPr id="8195" name="Content Placeholder 2" descr="Rectangle: Click to edit Master text styles&#10;Second level&#10;Third level&#10;Fourth level&#10;Fifth level"/>
          <p:cNvSpPr>
            <a:spLocks noGrp="1"/>
          </p:cNvSpPr>
          <p:nvPr>
            <p:ph sz="half" idx="1"/>
          </p:nvPr>
        </p:nvSpPr>
        <p:spPr>
          <a:xfrm>
            <a:off x="1117600" y="1600200"/>
            <a:ext cx="10464800" cy="4114800"/>
          </a:xfrm>
        </p:spPr>
        <p:txBody>
          <a:bodyPr/>
          <a:lstStyle/>
          <a:p>
            <a:pPr lvl="0"/>
            <a:r>
              <a:rPr lang="en-US" sz="2400" dirty="0"/>
              <a:t>Individual sketch and team sketch</a:t>
            </a:r>
          </a:p>
          <a:p>
            <a:pPr lvl="0"/>
            <a:r>
              <a:rPr lang="en-US" sz="2400" dirty="0"/>
              <a:t>All design thoughts</a:t>
            </a:r>
          </a:p>
          <a:p>
            <a:pPr lvl="0"/>
            <a:r>
              <a:rPr lang="en-US" sz="2400" dirty="0"/>
              <a:t>Alternative design solutions</a:t>
            </a:r>
          </a:p>
          <a:p>
            <a:pPr lvl="0"/>
            <a:r>
              <a:rPr lang="en-US" sz="2400" dirty="0"/>
              <a:t>Discussions you have with classmates, your teacher, and other design team members</a:t>
            </a:r>
          </a:p>
          <a:p>
            <a:pPr lvl="0"/>
            <a:r>
              <a:rPr lang="en-US" sz="2400" dirty="0"/>
              <a:t>Problems you encounter</a:t>
            </a:r>
          </a:p>
          <a:p>
            <a:pPr lvl="0"/>
            <a:r>
              <a:rPr lang="en-US" sz="2400" dirty="0"/>
              <a:t>Changes made to the design solutions</a:t>
            </a:r>
          </a:p>
          <a:p>
            <a:pPr lvl="0"/>
            <a:r>
              <a:rPr lang="en-US" sz="2400" dirty="0"/>
              <a:t>Labs, experiments, test results</a:t>
            </a:r>
          </a:p>
          <a:p>
            <a:endParaRPr lang="en-US" dirty="0"/>
          </a:p>
        </p:txBody>
      </p:sp>
      <p:sp>
        <p:nvSpPr>
          <p:cNvPr id="8197" name="Date Placeholder 4"/>
          <p:cNvSpPr>
            <a:spLocks noGrp="1"/>
          </p:cNvSpPr>
          <p:nvPr>
            <p:ph type="dt" sz="quarter" idx="10"/>
          </p:nvPr>
        </p:nvSpPr>
        <p:spPr>
          <a:noFill/>
        </p:spPr>
        <p:txBody>
          <a:bodyPr/>
          <a:lstStyle/>
          <a:p>
            <a:fld id="{A465AF5D-3E9C-4618-8130-497A66AB3210}" type="datetime1">
              <a:rPr lang="en-US">
                <a:solidFill>
                  <a:srgbClr val="40458C"/>
                </a:solidFill>
              </a:rPr>
              <a:pPr/>
              <a:t>6/7/2019</a:t>
            </a:fld>
            <a:endParaRPr lang="en-US">
              <a:solidFill>
                <a:srgbClr val="40458C"/>
              </a:solidFill>
            </a:endParaRPr>
          </a:p>
        </p:txBody>
      </p:sp>
      <p:sp>
        <p:nvSpPr>
          <p:cNvPr id="8198" name="Slide Number Placeholder 5"/>
          <p:cNvSpPr>
            <a:spLocks noGrp="1"/>
          </p:cNvSpPr>
          <p:nvPr>
            <p:ph type="sldNum" sz="quarter" idx="12"/>
          </p:nvPr>
        </p:nvSpPr>
        <p:spPr>
          <a:noFill/>
        </p:spPr>
        <p:txBody>
          <a:bodyPr/>
          <a:lstStyle/>
          <a:p>
            <a:r>
              <a:rPr lang="en-US">
                <a:solidFill>
                  <a:srgbClr val="40458C"/>
                </a:solidFill>
              </a:rPr>
              <a:t>Page </a:t>
            </a:r>
            <a:fld id="{1CFF00C1-329C-4E82-8FC7-138AB3DB6EA8}" type="slidenum">
              <a:rPr lang="en-US">
                <a:solidFill>
                  <a:srgbClr val="40458C"/>
                </a:solidFill>
              </a:rPr>
              <a:pPr/>
              <a:t>5</a:t>
            </a:fld>
            <a:endParaRPr lang="en-US">
              <a:solidFill>
                <a:srgbClr val="40458C"/>
              </a:solidFill>
            </a:endParaRPr>
          </a:p>
        </p:txBody>
      </p:sp>
    </p:spTree>
    <p:extLst>
      <p:ext uri="{BB962C8B-B14F-4D97-AF65-F5344CB8AC3E}">
        <p14:creationId xmlns:p14="http://schemas.microsoft.com/office/powerpoint/2010/main" val="81776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Engineer’s Notebook Page</a:t>
            </a:r>
          </a:p>
        </p:txBody>
      </p:sp>
      <p:sp>
        <p:nvSpPr>
          <p:cNvPr id="5" name="Date Placeholder 4"/>
          <p:cNvSpPr>
            <a:spLocks noGrp="1"/>
          </p:cNvSpPr>
          <p:nvPr>
            <p:ph type="dt" sz="half" idx="10"/>
          </p:nvPr>
        </p:nvSpPr>
        <p:spPr/>
        <p:txBody>
          <a:bodyPr/>
          <a:lstStyle/>
          <a:p>
            <a:pPr>
              <a:defRPr/>
            </a:pPr>
            <a:fld id="{4FC5B7C8-8AF5-4126-AC7B-3884EB7386C1}" type="datetime1">
              <a:rPr lang="en-US" smtClean="0">
                <a:solidFill>
                  <a:srgbClr val="40458C"/>
                </a:solidFill>
              </a:rPr>
              <a:pPr>
                <a:defRPr/>
              </a:pPr>
              <a:t>6/7/2019</a:t>
            </a:fld>
            <a:endParaRPr lang="en-US">
              <a:solidFill>
                <a:srgbClr val="40458C"/>
              </a:solidFill>
            </a:endParaRPr>
          </a:p>
        </p:txBody>
      </p:sp>
      <p:sp>
        <p:nvSpPr>
          <p:cNvPr id="6" name="Slide Number Placeholder 5"/>
          <p:cNvSpPr>
            <a:spLocks noGrp="1"/>
          </p:cNvSpPr>
          <p:nvPr>
            <p:ph type="sldNum" sz="quarter" idx="12"/>
          </p:nvPr>
        </p:nvSpPr>
        <p:spPr/>
        <p:txBody>
          <a:bodyPr/>
          <a:lstStyle/>
          <a:p>
            <a:pPr>
              <a:defRPr/>
            </a:pPr>
            <a:r>
              <a:rPr lang="en-US">
                <a:solidFill>
                  <a:srgbClr val="40458C"/>
                </a:solidFill>
              </a:rPr>
              <a:t>Page </a:t>
            </a:r>
            <a:fld id="{EF7495E0-390C-4CB3-9C3E-901C28D6E295}" type="slidenum">
              <a:rPr lang="en-US" smtClean="0">
                <a:solidFill>
                  <a:srgbClr val="40458C"/>
                </a:solidFill>
              </a:rPr>
              <a:pPr>
                <a:defRPr/>
              </a:pPr>
              <a:t>6</a:t>
            </a:fld>
            <a:endParaRPr lang="en-US">
              <a:solidFill>
                <a:srgbClr val="40458C"/>
              </a:solidFill>
            </a:endParaRPr>
          </a:p>
        </p:txBody>
      </p:sp>
      <p:sp>
        <p:nvSpPr>
          <p:cNvPr id="8" name="Content Placeholder 2"/>
          <p:cNvSpPr>
            <a:spLocks noGrp="1"/>
          </p:cNvSpPr>
          <p:nvPr>
            <p:ph sz="half" idx="1"/>
          </p:nvPr>
        </p:nvSpPr>
        <p:spPr>
          <a:xfrm>
            <a:off x="1117600" y="1905000"/>
            <a:ext cx="5791200" cy="4114800"/>
          </a:xfrm>
        </p:spPr>
        <p:txBody>
          <a:bodyPr/>
          <a:lstStyle/>
          <a:p>
            <a:r>
              <a:rPr lang="en-US" dirty="0"/>
              <a:t>Notebook entries are often a combination of text and sketches </a:t>
            </a:r>
          </a:p>
          <a:p>
            <a:r>
              <a:rPr lang="en-US" dirty="0"/>
              <a:t>Pages consecutively numbered</a:t>
            </a:r>
          </a:p>
          <a:p>
            <a:r>
              <a:rPr lang="en-US" dirty="0"/>
              <a:t>Signatures of the author and a witness occur on each page</a:t>
            </a:r>
          </a:p>
          <a:p>
            <a:r>
              <a:rPr lang="en-US" dirty="0"/>
              <a:t>Contain an index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208" y="1818639"/>
            <a:ext cx="4156792" cy="2522220"/>
          </a:xfrm>
          <a:prstGeom prst="rect">
            <a:avLst/>
          </a:prstGeom>
        </p:spPr>
      </p:pic>
      <p:sp>
        <p:nvSpPr>
          <p:cNvPr id="9" name="Rectangle 8"/>
          <p:cNvSpPr/>
          <p:nvPr/>
        </p:nvSpPr>
        <p:spPr>
          <a:xfrm>
            <a:off x="5171440" y="4694602"/>
            <a:ext cx="6096000" cy="646331"/>
          </a:xfrm>
          <a:prstGeom prst="rect">
            <a:avLst/>
          </a:prstGeom>
        </p:spPr>
        <p:txBody>
          <a:bodyPr>
            <a:spAutoFit/>
          </a:bodyPr>
          <a:lstStyle/>
          <a:p>
            <a:r>
              <a:rPr lang="en-US" dirty="0">
                <a:hlinkClick r:id="rId3" tooltip="en:Alexander Graham Bell"/>
              </a:rPr>
              <a:t>Alexander Graham Bell</a:t>
            </a:r>
            <a:r>
              <a:rPr lang="en-US" dirty="0"/>
              <a:t>'s unpublished laboratory notebook (1875-76</a:t>
            </a:r>
          </a:p>
        </p:txBody>
      </p:sp>
    </p:spTree>
    <p:extLst>
      <p:ext uri="{BB962C8B-B14F-4D97-AF65-F5344CB8AC3E}">
        <p14:creationId xmlns:p14="http://schemas.microsoft.com/office/powerpoint/2010/main" val="20677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Alexander Graham Bell's notebook, March 9, 1876</a:t>
            </a:r>
          </a:p>
        </p:txBody>
      </p:sp>
      <p:sp>
        <p:nvSpPr>
          <p:cNvPr id="5" name="Date Placeholder 4"/>
          <p:cNvSpPr>
            <a:spLocks noGrp="1"/>
          </p:cNvSpPr>
          <p:nvPr>
            <p:ph type="dt" sz="half" idx="10"/>
          </p:nvPr>
        </p:nvSpPr>
        <p:spPr/>
        <p:txBody>
          <a:bodyPr/>
          <a:lstStyle/>
          <a:p>
            <a:pPr>
              <a:defRPr/>
            </a:pPr>
            <a:fld id="{4FC5B7C8-8AF5-4126-AC7B-3884EB7386C1}" type="datetime1">
              <a:rPr lang="en-US" smtClean="0">
                <a:solidFill>
                  <a:srgbClr val="40458C"/>
                </a:solidFill>
              </a:rPr>
              <a:pPr>
                <a:defRPr/>
              </a:pPr>
              <a:t>6/7/2019</a:t>
            </a:fld>
            <a:endParaRPr lang="en-US">
              <a:solidFill>
                <a:srgbClr val="40458C"/>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40458C"/>
                </a:solidFill>
              </a:rPr>
              <a:t>Page </a:t>
            </a:r>
            <a:fld id="{EF7495E0-390C-4CB3-9C3E-901C28D6E295}" type="slidenum">
              <a:rPr lang="en-US" smtClean="0">
                <a:solidFill>
                  <a:srgbClr val="40458C"/>
                </a:solidFill>
              </a:rPr>
              <a:pPr>
                <a:defRPr/>
              </a:pPr>
              <a:t>7</a:t>
            </a:fld>
            <a:endParaRPr lang="en-US">
              <a:solidFill>
                <a:srgbClr val="40458C"/>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431" y="1729053"/>
            <a:ext cx="7231769" cy="4481487"/>
          </a:xfrm>
          <a:prstGeom prst="rect">
            <a:avLst/>
          </a:prstGeom>
        </p:spPr>
      </p:pic>
      <p:sp>
        <p:nvSpPr>
          <p:cNvPr id="9" name="TextBox 8"/>
          <p:cNvSpPr txBox="1"/>
          <p:nvPr/>
        </p:nvSpPr>
        <p:spPr>
          <a:xfrm>
            <a:off x="4426303" y="5293360"/>
            <a:ext cx="785778" cy="438582"/>
          </a:xfrm>
          <a:prstGeom prst="rect">
            <a:avLst/>
          </a:prstGeom>
          <a:solidFill>
            <a:schemeClr val="accent1">
              <a:lumMod val="20000"/>
              <a:lumOff val="80000"/>
            </a:schemeClr>
          </a:solidFill>
        </p:spPr>
        <p:txBody>
          <a:bodyPr wrap="square" rtlCol="0">
            <a:spAutoFit/>
          </a:bodyPr>
          <a:lstStyle/>
          <a:p>
            <a:r>
              <a:rPr lang="en-US" sz="1050" dirty="0" smtClean="0">
                <a:solidFill>
                  <a:schemeClr val="accent6">
                    <a:lumMod val="50000"/>
                  </a:schemeClr>
                </a:solidFill>
              </a:rPr>
              <a:t>Signature</a:t>
            </a:r>
          </a:p>
          <a:p>
            <a:r>
              <a:rPr lang="en-US" sz="1050" dirty="0" smtClean="0">
                <a:solidFill>
                  <a:schemeClr val="accent6">
                    <a:lumMod val="50000"/>
                  </a:schemeClr>
                </a:solidFill>
              </a:rPr>
              <a:t>&amp; date </a:t>
            </a:r>
            <a:r>
              <a:rPr lang="en-US" sz="1200" dirty="0" smtClean="0"/>
              <a:t> </a:t>
            </a:r>
            <a:endParaRPr lang="en-US" sz="1200" dirty="0"/>
          </a:p>
        </p:txBody>
      </p:sp>
    </p:spTree>
    <p:extLst>
      <p:ext uri="{BB962C8B-B14F-4D97-AF65-F5344CB8AC3E}">
        <p14:creationId xmlns:p14="http://schemas.microsoft.com/office/powerpoint/2010/main" val="671523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057400" y="1563689"/>
            <a:ext cx="4495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3800" b="1">
                <a:solidFill>
                  <a:srgbClr val="003399"/>
                </a:solidFill>
                <a:latin typeface="Verdana" panose="020B0604030504040204" pitchFamily="34" charset="0"/>
                <a:cs typeface="Arial" panose="020B0604020202020204" pitchFamily="34" charset="0"/>
              </a:defRPr>
            </a:lvl1pPr>
            <a:lvl2pPr marL="742950" indent="-285750">
              <a:defRPr sz="3800" b="1">
                <a:solidFill>
                  <a:srgbClr val="003399"/>
                </a:solidFill>
                <a:latin typeface="Verdana" panose="020B0604030504040204" pitchFamily="34" charset="0"/>
                <a:cs typeface="Arial" panose="020B0604020202020204" pitchFamily="34" charset="0"/>
              </a:defRPr>
            </a:lvl2pPr>
            <a:lvl3pPr marL="1143000" indent="-228600">
              <a:defRPr sz="3800" b="1">
                <a:solidFill>
                  <a:srgbClr val="003399"/>
                </a:solidFill>
                <a:latin typeface="Verdana" panose="020B0604030504040204" pitchFamily="34" charset="0"/>
                <a:cs typeface="Arial" panose="020B0604020202020204" pitchFamily="34" charset="0"/>
              </a:defRPr>
            </a:lvl3pPr>
            <a:lvl4pPr marL="1600200" indent="-228600">
              <a:defRPr sz="3800" b="1">
                <a:solidFill>
                  <a:srgbClr val="003399"/>
                </a:solidFill>
                <a:latin typeface="Verdana" panose="020B0604030504040204" pitchFamily="34" charset="0"/>
                <a:cs typeface="Arial" panose="020B0604020202020204" pitchFamily="34" charset="0"/>
              </a:defRPr>
            </a:lvl4pPr>
            <a:lvl5pPr marL="2057400" indent="-228600">
              <a:defRPr sz="3800" b="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003399"/>
                </a:solidFill>
                <a:latin typeface="Verdana" panose="020B0604030504040204" pitchFamily="34" charset="0"/>
                <a:cs typeface="Arial" panose="020B0604020202020204" pitchFamily="34" charset="0"/>
              </a:defRPr>
            </a:lvl9pPr>
          </a:lstStyle>
          <a:p>
            <a:pPr>
              <a:spcBef>
                <a:spcPct val="20000"/>
              </a:spcBef>
              <a:buFontTx/>
              <a:buChar char="•"/>
            </a:pPr>
            <a:r>
              <a:rPr lang="en-US" altLang="en-US" sz="2400" b="0" dirty="0">
                <a:solidFill>
                  <a:schemeClr val="tx1"/>
                </a:solidFill>
                <a:latin typeface="Arial" panose="020B0604020202020204" pitchFamily="34" charset="0"/>
              </a:rPr>
              <a:t>Bound quadrille-lined (grid) pages</a:t>
            </a:r>
          </a:p>
          <a:p>
            <a:pPr>
              <a:spcBef>
                <a:spcPct val="20000"/>
              </a:spcBef>
              <a:buFontTx/>
              <a:buChar char="•"/>
            </a:pPr>
            <a:r>
              <a:rPr lang="en-US" altLang="en-US" sz="2400" b="0" dirty="0">
                <a:solidFill>
                  <a:schemeClr val="tx1"/>
                </a:solidFill>
                <a:latin typeface="Arial" panose="020B0604020202020204" pitchFamily="34" charset="0"/>
              </a:rPr>
              <a:t>Individually labeled page #s </a:t>
            </a:r>
          </a:p>
          <a:p>
            <a:pPr>
              <a:spcBef>
                <a:spcPct val="20000"/>
              </a:spcBef>
              <a:buFontTx/>
              <a:buChar char="•"/>
            </a:pPr>
            <a:r>
              <a:rPr lang="en-US" altLang="en-US" sz="2400" b="0" dirty="0">
                <a:solidFill>
                  <a:schemeClr val="tx1"/>
                </a:solidFill>
                <a:latin typeface="Arial" panose="020B0604020202020204" pitchFamily="34" charset="0"/>
              </a:rPr>
              <a:t>Location for designer’s signature and date</a:t>
            </a:r>
          </a:p>
          <a:p>
            <a:pPr>
              <a:spcBef>
                <a:spcPct val="20000"/>
              </a:spcBef>
              <a:buFontTx/>
              <a:buChar char="•"/>
            </a:pPr>
            <a:r>
              <a:rPr lang="en-US" altLang="en-US" sz="2400" b="0" dirty="0">
                <a:solidFill>
                  <a:schemeClr val="tx1"/>
                </a:solidFill>
                <a:latin typeface="Arial" panose="020B0604020202020204" pitchFamily="34" charset="0"/>
              </a:rPr>
              <a:t>Location for witness signature and date</a:t>
            </a:r>
          </a:p>
          <a:p>
            <a:pPr>
              <a:spcBef>
                <a:spcPct val="20000"/>
              </a:spcBef>
              <a:buFontTx/>
              <a:buChar char="•"/>
            </a:pPr>
            <a:r>
              <a:rPr lang="en-US" altLang="en-US" sz="2400" b="0" dirty="0">
                <a:solidFill>
                  <a:schemeClr val="tx1"/>
                </a:solidFill>
                <a:latin typeface="Arial" panose="020B0604020202020204" pitchFamily="34" charset="0"/>
              </a:rPr>
              <a:t>Locations for identifying contents as continued from and to another page</a:t>
            </a:r>
          </a:p>
          <a:p>
            <a:pPr>
              <a:spcBef>
                <a:spcPct val="20000"/>
              </a:spcBef>
              <a:buFontTx/>
              <a:buChar char="•"/>
            </a:pPr>
            <a:r>
              <a:rPr lang="en-US" altLang="en-US" sz="2400" b="0" dirty="0">
                <a:solidFill>
                  <a:schemeClr val="tx1"/>
                </a:solidFill>
                <a:latin typeface="Arial" panose="020B0604020202020204" pitchFamily="34" charset="0"/>
              </a:rPr>
              <a:t>Statement of the proprietary nature of the notebook</a:t>
            </a:r>
          </a:p>
        </p:txBody>
      </p:sp>
      <p:sp>
        <p:nvSpPr>
          <p:cNvPr id="12298" name="Text Box 34"/>
          <p:cNvSpPr txBox="1">
            <a:spLocks noChangeArrowheads="1"/>
          </p:cNvSpPr>
          <p:nvPr/>
        </p:nvSpPr>
        <p:spPr bwMode="auto">
          <a:xfrm>
            <a:off x="2819401" y="762001"/>
            <a:ext cx="58467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anose="020B0604030504040204" pitchFamily="34" charset="0"/>
                <a:cs typeface="Arial" panose="020B0604020202020204" pitchFamily="34" charset="0"/>
              </a:defRPr>
            </a:lvl1pPr>
            <a:lvl2pPr marL="742950" indent="-285750">
              <a:defRPr sz="3800" b="1">
                <a:solidFill>
                  <a:srgbClr val="003399"/>
                </a:solidFill>
                <a:latin typeface="Verdana" panose="020B0604030504040204" pitchFamily="34" charset="0"/>
                <a:cs typeface="Arial" panose="020B0604020202020204" pitchFamily="34" charset="0"/>
              </a:defRPr>
            </a:lvl2pPr>
            <a:lvl3pPr marL="1143000" indent="-228600">
              <a:defRPr sz="3800" b="1">
                <a:solidFill>
                  <a:srgbClr val="003399"/>
                </a:solidFill>
                <a:latin typeface="Verdana" panose="020B0604030504040204" pitchFamily="34" charset="0"/>
                <a:cs typeface="Arial" panose="020B0604020202020204" pitchFamily="34" charset="0"/>
              </a:defRPr>
            </a:lvl3pPr>
            <a:lvl4pPr marL="1600200" indent="-228600">
              <a:defRPr sz="3800" b="1">
                <a:solidFill>
                  <a:srgbClr val="003399"/>
                </a:solidFill>
                <a:latin typeface="Verdana" panose="020B0604030504040204" pitchFamily="34" charset="0"/>
                <a:cs typeface="Arial" panose="020B0604020202020204" pitchFamily="34" charset="0"/>
              </a:defRPr>
            </a:lvl4pPr>
            <a:lvl5pPr marL="2057400" indent="-228600">
              <a:defRPr sz="3800" b="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003399"/>
                </a:solidFill>
                <a:latin typeface="Verdana" panose="020B0604030504040204" pitchFamily="34" charset="0"/>
                <a:cs typeface="Arial" panose="020B0604020202020204" pitchFamily="34" charset="0"/>
              </a:defRPr>
            </a:lvl9pPr>
          </a:lstStyle>
          <a:p>
            <a:pPr>
              <a:spcBef>
                <a:spcPct val="50000"/>
              </a:spcBef>
            </a:pPr>
            <a:r>
              <a:rPr lang="en-US" altLang="en-US" b="0">
                <a:solidFill>
                  <a:schemeClr val="tx2"/>
                </a:solidFill>
                <a:latin typeface="Arial" panose="020B0604020202020204" pitchFamily="34" charset="0"/>
              </a:rPr>
              <a:t>Standard Page Layout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8391" y="2291079"/>
            <a:ext cx="4488569" cy="2781541"/>
          </a:xfrm>
          <a:prstGeom prst="rect">
            <a:avLst/>
          </a:prstGeom>
        </p:spPr>
      </p:pic>
    </p:spTree>
    <p:extLst>
      <p:ext uri="{BB962C8B-B14F-4D97-AF65-F5344CB8AC3E}">
        <p14:creationId xmlns:p14="http://schemas.microsoft.com/office/powerpoint/2010/main" val="134574390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wipe(up)">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wipe(up)">
                                      <p:cBhvr>
                                        <p:cTn id="12" dur="500"/>
                                        <p:tgtEl>
                                          <p:spTgt spid="204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wipe(up)">
                                      <p:cBhvr>
                                        <p:cTn id="17" dur="500"/>
                                        <p:tgtEl>
                                          <p:spTgt spid="204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484">
                                            <p:txEl>
                                              <p:pRg st="3" end="3"/>
                                            </p:txEl>
                                          </p:spTgt>
                                        </p:tgtEl>
                                        <p:attrNameLst>
                                          <p:attrName>style.visibility</p:attrName>
                                        </p:attrNameLst>
                                      </p:cBhvr>
                                      <p:to>
                                        <p:strVal val="visible"/>
                                      </p:to>
                                    </p:set>
                                    <p:animEffect transition="in" filter="wipe(up)">
                                      <p:cBhvr>
                                        <p:cTn id="22" dur="500"/>
                                        <p:tgtEl>
                                          <p:spTgt spid="204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484">
                                            <p:txEl>
                                              <p:pRg st="4" end="4"/>
                                            </p:txEl>
                                          </p:spTgt>
                                        </p:tgtEl>
                                        <p:attrNameLst>
                                          <p:attrName>style.visibility</p:attrName>
                                        </p:attrNameLst>
                                      </p:cBhvr>
                                      <p:to>
                                        <p:strVal val="visible"/>
                                      </p:to>
                                    </p:set>
                                    <p:animEffect transition="in" filter="wipe(up)">
                                      <p:cBhvr>
                                        <p:cTn id="27" dur="500"/>
                                        <p:tgtEl>
                                          <p:spTgt spid="2048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484">
                                            <p:txEl>
                                              <p:pRg st="5" end="5"/>
                                            </p:txEl>
                                          </p:spTgt>
                                        </p:tgtEl>
                                        <p:attrNameLst>
                                          <p:attrName>style.visibility</p:attrName>
                                        </p:attrNameLst>
                                      </p:cBhvr>
                                      <p:to>
                                        <p:strVal val="visible"/>
                                      </p:to>
                                    </p:set>
                                    <p:animEffect transition="in" filter="wipe(up)">
                                      <p:cBhvr>
                                        <p:cTn id="32" dur="500"/>
                                        <p:tgtEl>
                                          <p:spTgt spid="204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2"/>
                </a:solidFill>
                <a:latin typeface="+mj-lt"/>
                <a:ea typeface="+mj-ea"/>
                <a:cs typeface="+mj-cs"/>
              </a:rPr>
              <a:t>Why are there so many rules?</a:t>
            </a:r>
            <a:endParaRPr lang="en-US" sz="3200" dirty="0"/>
          </a:p>
        </p:txBody>
      </p:sp>
      <p:sp>
        <p:nvSpPr>
          <p:cNvPr id="3" name="Content Placeholder 2"/>
          <p:cNvSpPr>
            <a:spLocks noGrp="1"/>
          </p:cNvSpPr>
          <p:nvPr>
            <p:ph sz="half" idx="1"/>
          </p:nvPr>
        </p:nvSpPr>
        <p:spPr>
          <a:xfrm>
            <a:off x="812800" y="1447800"/>
            <a:ext cx="10871200" cy="4114800"/>
          </a:xfrm>
        </p:spPr>
        <p:txBody>
          <a:bodyPr/>
          <a:lstStyle/>
          <a:p>
            <a:r>
              <a:rPr lang="en-US" sz="2400" dirty="0"/>
              <a:t>There are many guidelines for keeping an engineer’s notebook</a:t>
            </a:r>
          </a:p>
          <a:p>
            <a:r>
              <a:rPr lang="en-US" sz="2400" dirty="0"/>
              <a:t>Rules have been established to ensure the notebook is accurate and legal</a:t>
            </a:r>
          </a:p>
          <a:p>
            <a:r>
              <a:rPr lang="en-US" sz="2400" dirty="0"/>
              <a:t>The patent process requires legal documentation of the engineer or inventor’s idea.  </a:t>
            </a:r>
          </a:p>
          <a:p>
            <a:r>
              <a:rPr lang="en-US" sz="2400" dirty="0"/>
              <a:t>Engineers often have multiple notebooks on file for just one patented idea.</a:t>
            </a:r>
          </a:p>
        </p:txBody>
      </p:sp>
      <p:sp>
        <p:nvSpPr>
          <p:cNvPr id="5" name="Date Placeholder 4"/>
          <p:cNvSpPr>
            <a:spLocks noGrp="1"/>
          </p:cNvSpPr>
          <p:nvPr>
            <p:ph type="dt" sz="half" idx="10"/>
          </p:nvPr>
        </p:nvSpPr>
        <p:spPr/>
        <p:txBody>
          <a:bodyPr/>
          <a:lstStyle/>
          <a:p>
            <a:pPr>
              <a:defRPr/>
            </a:pPr>
            <a:fld id="{4FC5B7C8-8AF5-4126-AC7B-3884EB7386C1}" type="datetime1">
              <a:rPr lang="en-US" smtClean="0">
                <a:solidFill>
                  <a:srgbClr val="40458C"/>
                </a:solidFill>
              </a:rPr>
              <a:pPr>
                <a:defRPr/>
              </a:pPr>
              <a:t>6/7/2019</a:t>
            </a:fld>
            <a:endParaRPr lang="en-US">
              <a:solidFill>
                <a:srgbClr val="40458C"/>
              </a:solidFill>
            </a:endParaRPr>
          </a:p>
        </p:txBody>
      </p:sp>
      <p:sp>
        <p:nvSpPr>
          <p:cNvPr id="6" name="Slide Number Placeholder 5"/>
          <p:cNvSpPr>
            <a:spLocks noGrp="1"/>
          </p:cNvSpPr>
          <p:nvPr>
            <p:ph type="sldNum" sz="quarter" idx="12"/>
          </p:nvPr>
        </p:nvSpPr>
        <p:spPr/>
        <p:txBody>
          <a:bodyPr/>
          <a:lstStyle/>
          <a:p>
            <a:pPr>
              <a:defRPr/>
            </a:pPr>
            <a:r>
              <a:rPr lang="en-US">
                <a:solidFill>
                  <a:srgbClr val="40458C"/>
                </a:solidFill>
              </a:rPr>
              <a:t>Page </a:t>
            </a:r>
            <a:fld id="{EF7495E0-390C-4CB3-9C3E-901C28D6E295}" type="slidenum">
              <a:rPr lang="en-US" smtClean="0">
                <a:solidFill>
                  <a:srgbClr val="40458C"/>
                </a:solidFill>
              </a:rPr>
              <a:pPr>
                <a:defRPr/>
              </a:pPr>
              <a:t>9</a:t>
            </a:fld>
            <a:endParaRPr lang="en-US">
              <a:solidFill>
                <a:srgbClr val="40458C"/>
              </a:solidFill>
            </a:endParaRPr>
          </a:p>
        </p:txBody>
      </p:sp>
    </p:spTree>
    <p:extLst>
      <p:ext uri="{BB962C8B-B14F-4D97-AF65-F5344CB8AC3E}">
        <p14:creationId xmlns:p14="http://schemas.microsoft.com/office/powerpoint/2010/main" val="4048401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s notebook">
  <a:themeElements>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Theme">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Office Theme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Office Theme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Office Theme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3257</TotalTime>
  <Words>699</Words>
  <Application>Microsoft Office PowerPoint</Application>
  <PresentationFormat>Widescreen</PresentationFormat>
  <Paragraphs>84</Paragraphs>
  <Slides>12</Slides>
  <Notes>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Calibri Light</vt:lpstr>
      <vt:lpstr>Comic Sans MS</vt:lpstr>
      <vt:lpstr>Tahoma</vt:lpstr>
      <vt:lpstr>Times</vt:lpstr>
      <vt:lpstr>Engineer's notebook</vt:lpstr>
      <vt:lpstr>Blank</vt:lpstr>
      <vt:lpstr>Custom Design</vt:lpstr>
      <vt:lpstr>CorelPhotoPaint.Image.8</vt:lpstr>
      <vt:lpstr>Engineer’s Notebooks</vt:lpstr>
      <vt:lpstr>Workshop Objectives</vt:lpstr>
      <vt:lpstr>Edison’s Notebook</vt:lpstr>
      <vt:lpstr>No wonder he looks tired….</vt:lpstr>
      <vt:lpstr>Notebook Entries Include:</vt:lpstr>
      <vt:lpstr>An Engineer’s Notebook Page</vt:lpstr>
      <vt:lpstr>Alexander Graham Bell's notebook, March 9, 1876</vt:lpstr>
      <vt:lpstr>PowerPoint Presentation</vt:lpstr>
      <vt:lpstr>Why are there so many rules?</vt:lpstr>
      <vt:lpstr>Who Invented The Radio?</vt:lpstr>
      <vt:lpstr>Notebooks in the Classroom </vt:lpstr>
      <vt:lpstr>Questions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de la Paz</dc:creator>
  <cp:lastModifiedBy>Kelley, Todd R</cp:lastModifiedBy>
  <cp:revision>24</cp:revision>
  <dcterms:created xsi:type="dcterms:W3CDTF">2015-07-14T14:17:19Z</dcterms:created>
  <dcterms:modified xsi:type="dcterms:W3CDTF">2019-06-07T15:31:48Z</dcterms:modified>
</cp:coreProperties>
</file>