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1430000" cy="594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B991"/>
    <a:srgbClr val="C4BFC0"/>
    <a:srgbClr val="8E6F3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5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972715"/>
            <a:ext cx="8572500" cy="2069253"/>
          </a:xfrm>
        </p:spPr>
        <p:txBody>
          <a:bodyPr anchor="b"/>
          <a:lstStyle>
            <a:lvl1pPr algn="ctr"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121766"/>
            <a:ext cx="8572500" cy="1434994"/>
          </a:xfrm>
        </p:spPr>
        <p:txBody>
          <a:bodyPr/>
          <a:lstStyle>
            <a:lvl1pPr marL="0" indent="0" algn="ctr">
              <a:buNone/>
              <a:defRPr sz="2080"/>
            </a:lvl1pPr>
            <a:lvl2pPr marL="396255" indent="0" algn="ctr">
              <a:buNone/>
              <a:defRPr sz="1733"/>
            </a:lvl2pPr>
            <a:lvl3pPr marL="792510" indent="0" algn="ctr">
              <a:buNone/>
              <a:defRPr sz="1560"/>
            </a:lvl3pPr>
            <a:lvl4pPr marL="1188766" indent="0" algn="ctr">
              <a:buNone/>
              <a:defRPr sz="1387"/>
            </a:lvl4pPr>
            <a:lvl5pPr marL="1585021" indent="0" algn="ctr">
              <a:buNone/>
              <a:defRPr sz="1387"/>
            </a:lvl5pPr>
            <a:lvl6pPr marL="1981276" indent="0" algn="ctr">
              <a:buNone/>
              <a:defRPr sz="1387"/>
            </a:lvl6pPr>
            <a:lvl7pPr marL="2377531" indent="0" algn="ctr">
              <a:buNone/>
              <a:defRPr sz="1387"/>
            </a:lvl7pPr>
            <a:lvl8pPr marL="2773787" indent="0" algn="ctr">
              <a:buNone/>
              <a:defRPr sz="1387"/>
            </a:lvl8pPr>
            <a:lvl9pPr marL="3170042" indent="0" algn="ctr">
              <a:buNone/>
              <a:defRPr sz="138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2651-33C1-486D-92D0-9255BBEB781A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42DA-B463-4881-B62C-C467EE504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88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2651-33C1-486D-92D0-9255BBEB781A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42DA-B463-4881-B62C-C467EE504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68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16442"/>
            <a:ext cx="2464594" cy="50369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16442"/>
            <a:ext cx="7250906" cy="50369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2651-33C1-486D-92D0-9255BBEB781A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42DA-B463-4881-B62C-C467EE504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49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2651-33C1-486D-92D0-9255BBEB781A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42DA-B463-4881-B62C-C467EE504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0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481773"/>
            <a:ext cx="9858375" cy="2472372"/>
          </a:xfrm>
        </p:spPr>
        <p:txBody>
          <a:bodyPr anchor="b"/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3977535"/>
            <a:ext cx="9858375" cy="1300162"/>
          </a:xfrm>
        </p:spPr>
        <p:txBody>
          <a:bodyPr/>
          <a:lstStyle>
            <a:lvl1pPr marL="0" indent="0">
              <a:buNone/>
              <a:defRPr sz="2080">
                <a:solidFill>
                  <a:schemeClr val="tx1">
                    <a:tint val="82000"/>
                  </a:schemeClr>
                </a:solidFill>
              </a:defRPr>
            </a:lvl1pPr>
            <a:lvl2pPr marL="396255" indent="0">
              <a:buNone/>
              <a:defRPr sz="1733">
                <a:solidFill>
                  <a:schemeClr val="tx1">
                    <a:tint val="82000"/>
                  </a:schemeClr>
                </a:solidFill>
              </a:defRPr>
            </a:lvl2pPr>
            <a:lvl3pPr marL="792510" indent="0">
              <a:buNone/>
              <a:defRPr sz="1560">
                <a:solidFill>
                  <a:schemeClr val="tx1">
                    <a:tint val="82000"/>
                  </a:schemeClr>
                </a:solidFill>
              </a:defRPr>
            </a:lvl3pPr>
            <a:lvl4pPr marL="1188766" indent="0">
              <a:buNone/>
              <a:defRPr sz="1387">
                <a:solidFill>
                  <a:schemeClr val="tx1">
                    <a:tint val="82000"/>
                  </a:schemeClr>
                </a:solidFill>
              </a:defRPr>
            </a:lvl4pPr>
            <a:lvl5pPr marL="1585021" indent="0">
              <a:buNone/>
              <a:defRPr sz="1387">
                <a:solidFill>
                  <a:schemeClr val="tx1">
                    <a:tint val="82000"/>
                  </a:schemeClr>
                </a:solidFill>
              </a:defRPr>
            </a:lvl5pPr>
            <a:lvl6pPr marL="1981276" indent="0">
              <a:buNone/>
              <a:defRPr sz="1387">
                <a:solidFill>
                  <a:schemeClr val="tx1">
                    <a:tint val="82000"/>
                  </a:schemeClr>
                </a:solidFill>
              </a:defRPr>
            </a:lvl6pPr>
            <a:lvl7pPr marL="2377531" indent="0">
              <a:buNone/>
              <a:defRPr sz="1387">
                <a:solidFill>
                  <a:schemeClr val="tx1">
                    <a:tint val="82000"/>
                  </a:schemeClr>
                </a:solidFill>
              </a:defRPr>
            </a:lvl7pPr>
            <a:lvl8pPr marL="2773787" indent="0">
              <a:buNone/>
              <a:defRPr sz="1387">
                <a:solidFill>
                  <a:schemeClr val="tx1">
                    <a:tint val="82000"/>
                  </a:schemeClr>
                </a:solidFill>
              </a:defRPr>
            </a:lvl8pPr>
            <a:lvl9pPr marL="3170042" indent="0">
              <a:buNone/>
              <a:defRPr sz="138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2651-33C1-486D-92D0-9255BBEB781A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42DA-B463-4881-B62C-C467EE504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54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582208"/>
            <a:ext cx="4857750" cy="3771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582208"/>
            <a:ext cx="4857750" cy="3771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2651-33C1-486D-92D0-9255BBEB781A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42DA-B463-4881-B62C-C467EE504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10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16442"/>
            <a:ext cx="9858375" cy="11488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457008"/>
            <a:ext cx="4835425" cy="714057"/>
          </a:xfrm>
        </p:spPr>
        <p:txBody>
          <a:bodyPr anchor="b"/>
          <a:lstStyle>
            <a:lvl1pPr marL="0" indent="0">
              <a:buNone/>
              <a:defRPr sz="2080" b="1"/>
            </a:lvl1pPr>
            <a:lvl2pPr marL="396255" indent="0">
              <a:buNone/>
              <a:defRPr sz="1733" b="1"/>
            </a:lvl2pPr>
            <a:lvl3pPr marL="792510" indent="0">
              <a:buNone/>
              <a:defRPr sz="1560" b="1"/>
            </a:lvl3pPr>
            <a:lvl4pPr marL="1188766" indent="0">
              <a:buNone/>
              <a:defRPr sz="1387" b="1"/>
            </a:lvl4pPr>
            <a:lvl5pPr marL="1585021" indent="0">
              <a:buNone/>
              <a:defRPr sz="1387" b="1"/>
            </a:lvl5pPr>
            <a:lvl6pPr marL="1981276" indent="0">
              <a:buNone/>
              <a:defRPr sz="1387" b="1"/>
            </a:lvl6pPr>
            <a:lvl7pPr marL="2377531" indent="0">
              <a:buNone/>
              <a:defRPr sz="1387" b="1"/>
            </a:lvl7pPr>
            <a:lvl8pPr marL="2773787" indent="0">
              <a:buNone/>
              <a:defRPr sz="1387" b="1"/>
            </a:lvl8pPr>
            <a:lvl9pPr marL="3170042" indent="0">
              <a:buNone/>
              <a:defRPr sz="138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171065"/>
            <a:ext cx="4835425" cy="31933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457008"/>
            <a:ext cx="4859239" cy="714057"/>
          </a:xfrm>
        </p:spPr>
        <p:txBody>
          <a:bodyPr anchor="b"/>
          <a:lstStyle>
            <a:lvl1pPr marL="0" indent="0">
              <a:buNone/>
              <a:defRPr sz="2080" b="1"/>
            </a:lvl1pPr>
            <a:lvl2pPr marL="396255" indent="0">
              <a:buNone/>
              <a:defRPr sz="1733" b="1"/>
            </a:lvl2pPr>
            <a:lvl3pPr marL="792510" indent="0">
              <a:buNone/>
              <a:defRPr sz="1560" b="1"/>
            </a:lvl3pPr>
            <a:lvl4pPr marL="1188766" indent="0">
              <a:buNone/>
              <a:defRPr sz="1387" b="1"/>
            </a:lvl4pPr>
            <a:lvl5pPr marL="1585021" indent="0">
              <a:buNone/>
              <a:defRPr sz="1387" b="1"/>
            </a:lvl5pPr>
            <a:lvl6pPr marL="1981276" indent="0">
              <a:buNone/>
              <a:defRPr sz="1387" b="1"/>
            </a:lvl6pPr>
            <a:lvl7pPr marL="2377531" indent="0">
              <a:buNone/>
              <a:defRPr sz="1387" b="1"/>
            </a:lvl7pPr>
            <a:lvl8pPr marL="2773787" indent="0">
              <a:buNone/>
              <a:defRPr sz="1387" b="1"/>
            </a:lvl8pPr>
            <a:lvl9pPr marL="3170042" indent="0">
              <a:buNone/>
              <a:defRPr sz="138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171065"/>
            <a:ext cx="4859239" cy="31933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2651-33C1-486D-92D0-9255BBEB781A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42DA-B463-4881-B62C-C467EE504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8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2651-33C1-486D-92D0-9255BBEB781A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42DA-B463-4881-B62C-C467EE504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46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2651-33C1-486D-92D0-9255BBEB781A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42DA-B463-4881-B62C-C467EE504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52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396240"/>
            <a:ext cx="3686472" cy="1386840"/>
          </a:xfrm>
        </p:spPr>
        <p:txBody>
          <a:bodyPr anchor="b"/>
          <a:lstStyle>
            <a:lvl1pPr>
              <a:defRPr sz="277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855769"/>
            <a:ext cx="5786438" cy="4223808"/>
          </a:xfrm>
        </p:spPr>
        <p:txBody>
          <a:bodyPr/>
          <a:lstStyle>
            <a:lvl1pPr>
              <a:defRPr sz="2773"/>
            </a:lvl1pPr>
            <a:lvl2pPr>
              <a:defRPr sz="2427"/>
            </a:lvl2pPr>
            <a:lvl3pPr>
              <a:defRPr sz="208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1783080"/>
            <a:ext cx="3686472" cy="3303376"/>
          </a:xfrm>
        </p:spPr>
        <p:txBody>
          <a:bodyPr/>
          <a:lstStyle>
            <a:lvl1pPr marL="0" indent="0">
              <a:buNone/>
              <a:defRPr sz="1387"/>
            </a:lvl1pPr>
            <a:lvl2pPr marL="396255" indent="0">
              <a:buNone/>
              <a:defRPr sz="1213"/>
            </a:lvl2pPr>
            <a:lvl3pPr marL="792510" indent="0">
              <a:buNone/>
              <a:defRPr sz="1040"/>
            </a:lvl3pPr>
            <a:lvl4pPr marL="1188766" indent="0">
              <a:buNone/>
              <a:defRPr sz="867"/>
            </a:lvl4pPr>
            <a:lvl5pPr marL="1585021" indent="0">
              <a:buNone/>
              <a:defRPr sz="867"/>
            </a:lvl5pPr>
            <a:lvl6pPr marL="1981276" indent="0">
              <a:buNone/>
              <a:defRPr sz="867"/>
            </a:lvl6pPr>
            <a:lvl7pPr marL="2377531" indent="0">
              <a:buNone/>
              <a:defRPr sz="867"/>
            </a:lvl7pPr>
            <a:lvl8pPr marL="2773787" indent="0">
              <a:buNone/>
              <a:defRPr sz="867"/>
            </a:lvl8pPr>
            <a:lvl9pPr marL="3170042" indent="0">
              <a:buNone/>
              <a:defRPr sz="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2651-33C1-486D-92D0-9255BBEB781A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42DA-B463-4881-B62C-C467EE504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2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396240"/>
            <a:ext cx="3686472" cy="1386840"/>
          </a:xfrm>
        </p:spPr>
        <p:txBody>
          <a:bodyPr anchor="b"/>
          <a:lstStyle>
            <a:lvl1pPr>
              <a:defRPr sz="277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855769"/>
            <a:ext cx="5786438" cy="4223808"/>
          </a:xfrm>
        </p:spPr>
        <p:txBody>
          <a:bodyPr anchor="t"/>
          <a:lstStyle>
            <a:lvl1pPr marL="0" indent="0">
              <a:buNone/>
              <a:defRPr sz="2773"/>
            </a:lvl1pPr>
            <a:lvl2pPr marL="396255" indent="0">
              <a:buNone/>
              <a:defRPr sz="2427"/>
            </a:lvl2pPr>
            <a:lvl3pPr marL="792510" indent="0">
              <a:buNone/>
              <a:defRPr sz="2080"/>
            </a:lvl3pPr>
            <a:lvl4pPr marL="1188766" indent="0">
              <a:buNone/>
              <a:defRPr sz="1733"/>
            </a:lvl4pPr>
            <a:lvl5pPr marL="1585021" indent="0">
              <a:buNone/>
              <a:defRPr sz="1733"/>
            </a:lvl5pPr>
            <a:lvl6pPr marL="1981276" indent="0">
              <a:buNone/>
              <a:defRPr sz="1733"/>
            </a:lvl6pPr>
            <a:lvl7pPr marL="2377531" indent="0">
              <a:buNone/>
              <a:defRPr sz="1733"/>
            </a:lvl7pPr>
            <a:lvl8pPr marL="2773787" indent="0">
              <a:buNone/>
              <a:defRPr sz="1733"/>
            </a:lvl8pPr>
            <a:lvl9pPr marL="3170042" indent="0">
              <a:buNone/>
              <a:defRPr sz="17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1783080"/>
            <a:ext cx="3686472" cy="3303376"/>
          </a:xfrm>
        </p:spPr>
        <p:txBody>
          <a:bodyPr/>
          <a:lstStyle>
            <a:lvl1pPr marL="0" indent="0">
              <a:buNone/>
              <a:defRPr sz="1387"/>
            </a:lvl1pPr>
            <a:lvl2pPr marL="396255" indent="0">
              <a:buNone/>
              <a:defRPr sz="1213"/>
            </a:lvl2pPr>
            <a:lvl3pPr marL="792510" indent="0">
              <a:buNone/>
              <a:defRPr sz="1040"/>
            </a:lvl3pPr>
            <a:lvl4pPr marL="1188766" indent="0">
              <a:buNone/>
              <a:defRPr sz="867"/>
            </a:lvl4pPr>
            <a:lvl5pPr marL="1585021" indent="0">
              <a:buNone/>
              <a:defRPr sz="867"/>
            </a:lvl5pPr>
            <a:lvl6pPr marL="1981276" indent="0">
              <a:buNone/>
              <a:defRPr sz="867"/>
            </a:lvl6pPr>
            <a:lvl7pPr marL="2377531" indent="0">
              <a:buNone/>
              <a:defRPr sz="867"/>
            </a:lvl7pPr>
            <a:lvl8pPr marL="2773787" indent="0">
              <a:buNone/>
              <a:defRPr sz="867"/>
            </a:lvl8pPr>
            <a:lvl9pPr marL="3170042" indent="0">
              <a:buNone/>
              <a:defRPr sz="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2651-33C1-486D-92D0-9255BBEB781A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42DA-B463-4881-B62C-C467EE504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86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16442"/>
            <a:ext cx="9858375" cy="1148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582208"/>
            <a:ext cx="9858375" cy="377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5508837"/>
            <a:ext cx="257175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F72651-33C1-486D-92D0-9255BBEB781A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5508837"/>
            <a:ext cx="3857625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5508837"/>
            <a:ext cx="257175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8D42DA-B463-4881-B62C-C467EE504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5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92510" rtl="0" eaLnBrk="1" latinLnBrk="0" hangingPunct="1">
        <a:lnSpc>
          <a:spcPct val="90000"/>
        </a:lnSpc>
        <a:spcBef>
          <a:spcPct val="0"/>
        </a:spcBef>
        <a:buNone/>
        <a:defRPr sz="38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8128" indent="-198128" algn="l" defTabSz="792510" rtl="0" eaLnBrk="1" latinLnBrk="0" hangingPunct="1">
        <a:lnSpc>
          <a:spcPct val="90000"/>
        </a:lnSpc>
        <a:spcBef>
          <a:spcPts val="867"/>
        </a:spcBef>
        <a:buFont typeface="Arial" panose="020B0604020202020204" pitchFamily="34" charset="0"/>
        <a:buChar char="•"/>
        <a:defRPr sz="2427" kern="1200">
          <a:solidFill>
            <a:schemeClr val="tx1"/>
          </a:solidFill>
          <a:latin typeface="+mn-lt"/>
          <a:ea typeface="+mn-ea"/>
          <a:cs typeface="+mn-cs"/>
        </a:defRPr>
      </a:lvl1pPr>
      <a:lvl2pPr marL="594383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2pPr>
      <a:lvl3pPr marL="990638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1386893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783149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2179404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6pPr>
      <a:lvl7pPr marL="2575659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7pPr>
      <a:lvl8pPr marL="2971914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8pPr>
      <a:lvl9pPr marL="3368170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1pPr>
      <a:lvl2pPr marL="396255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2pPr>
      <a:lvl3pPr marL="792510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66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585021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1981276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6pPr>
      <a:lvl7pPr marL="2377531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7pPr>
      <a:lvl8pPr marL="2773787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8pPr>
      <a:lvl9pPr marL="3170042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train track&#10;&#10;Description automatically generated">
            <a:extLst>
              <a:ext uri="{FF2B5EF4-FFF2-40B4-BE49-F238E27FC236}">
                <a16:creationId xmlns:a16="http://schemas.microsoft.com/office/drawing/2014/main" id="{A7C6B192-616A-6245-A664-94CADCD7AD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1430000" cy="59524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016904-3869-629E-07AA-2DBDCCBE2C2A}"/>
              </a:ext>
            </a:extLst>
          </p:cNvPr>
          <p:cNvSpPr txBox="1"/>
          <p:nvPr/>
        </p:nvSpPr>
        <p:spPr>
          <a:xfrm>
            <a:off x="381079" y="242067"/>
            <a:ext cx="105565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Impact" panose="020B0806030902050204" pitchFamily="34" charset="0"/>
              </a:rPr>
              <a:t>I’M PRESENTING MY 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B0FD79-30C6-CCD5-4E79-1944008D70B8}"/>
              </a:ext>
            </a:extLst>
          </p:cNvPr>
          <p:cNvSpPr txBox="1"/>
          <p:nvPr/>
        </p:nvSpPr>
        <p:spPr>
          <a:xfrm>
            <a:off x="381079" y="1226941"/>
            <a:ext cx="73385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CFB991"/>
                </a:solidFill>
                <a:latin typeface="Franklin Gothic Medium" panose="020B0603020102020204" pitchFamily="34" charset="0"/>
              </a:rPr>
              <a:t>“{Insert Your Title Here}”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1E80DB-F0C0-EA99-AE3E-F769E32EE08C}"/>
              </a:ext>
            </a:extLst>
          </p:cNvPr>
          <p:cNvSpPr/>
          <p:nvPr/>
        </p:nvSpPr>
        <p:spPr>
          <a:xfrm>
            <a:off x="7810577" y="1319274"/>
            <a:ext cx="3127053" cy="36084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INSERT A HEADSHOT PHOTO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FD8A30-001B-1F84-2F72-9FAF2D2593E8}"/>
              </a:ext>
            </a:extLst>
          </p:cNvPr>
          <p:cNvSpPr txBox="1"/>
          <p:nvPr/>
        </p:nvSpPr>
        <p:spPr>
          <a:xfrm>
            <a:off x="902715" y="2549457"/>
            <a:ext cx="64183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4BFC0"/>
                </a:solidFill>
              </a:rPr>
              <a:t>Date: </a:t>
            </a:r>
            <a:r>
              <a:rPr lang="en-US" sz="4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April 14/16, 2026</a:t>
            </a:r>
            <a:endParaRPr lang="en-US" sz="28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  <a:p>
            <a:r>
              <a:rPr lang="en-US" sz="2800" dirty="0">
                <a:solidFill>
                  <a:srgbClr val="C4BFC0"/>
                </a:solidFill>
              </a:rPr>
              <a:t>Time: </a:t>
            </a:r>
            <a:r>
              <a:rPr lang="en-US" sz="4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{Insert Your Time}</a:t>
            </a:r>
          </a:p>
          <a:p>
            <a:r>
              <a:rPr lang="en-US" sz="2800" dirty="0">
                <a:solidFill>
                  <a:srgbClr val="C4BFC0"/>
                </a:solidFill>
              </a:rPr>
              <a:t>Location: </a:t>
            </a:r>
            <a:r>
              <a:rPr lang="en-US" sz="4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{Insert Your Location}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23A4C4-DAA5-9822-63DF-3DEAD74785BA}"/>
              </a:ext>
            </a:extLst>
          </p:cNvPr>
          <p:cNvSpPr txBox="1"/>
          <p:nvPr/>
        </p:nvSpPr>
        <p:spPr>
          <a:xfrm>
            <a:off x="7662900" y="4875197"/>
            <a:ext cx="34224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CFB991"/>
                </a:solidFill>
                <a:latin typeface="Franklin Gothic Medium Cond" panose="020B0606030402020204" pitchFamily="34" charset="0"/>
              </a:rPr>
              <a:t>{Insert Your Name} ‘{Insert Grad Year}</a:t>
            </a:r>
            <a:endParaRPr lang="en-US" sz="3200" dirty="0">
              <a:solidFill>
                <a:srgbClr val="CFB99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E9ED94-A2F9-4FEC-9E16-D0AAD895D26E}"/>
              </a:ext>
            </a:extLst>
          </p:cNvPr>
          <p:cNvSpPr txBox="1"/>
          <p:nvPr/>
        </p:nvSpPr>
        <p:spPr>
          <a:xfrm>
            <a:off x="-1" y="4698652"/>
            <a:ext cx="76629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2026 PURDUE SPRING UNDERGRADUATE RESEARCH CONFERENCE</a:t>
            </a:r>
            <a:endParaRPr lang="en-US" sz="3200" i="1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171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254F4F-C4DB-5F77-48D6-5F6D5BEA0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0AB38AF-5232-6E8F-6F0C-4481872DDB0A}"/>
              </a:ext>
            </a:extLst>
          </p:cNvPr>
          <p:cNvGrpSpPr/>
          <p:nvPr/>
        </p:nvGrpSpPr>
        <p:grpSpPr>
          <a:xfrm>
            <a:off x="-1" y="0"/>
            <a:ext cx="11430001" cy="5943600"/>
            <a:chOff x="-1" y="0"/>
            <a:chExt cx="11430001" cy="5943600"/>
          </a:xfrm>
        </p:grpSpPr>
        <p:pic>
          <p:nvPicPr>
            <p:cNvPr id="3" name="Picture 2" descr="A close up of a train track&#10;&#10;Description automatically generated">
              <a:extLst>
                <a:ext uri="{FF2B5EF4-FFF2-40B4-BE49-F238E27FC236}">
                  <a16:creationId xmlns:a16="http://schemas.microsoft.com/office/drawing/2014/main" id="{F7055242-B09D-4DDE-FA46-1C4C2891D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1430000" cy="59436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C2A24F3-9648-1EF9-5AF4-6390A24D211A}"/>
                </a:ext>
              </a:extLst>
            </p:cNvPr>
            <p:cNvSpPr txBox="1"/>
            <p:nvPr/>
          </p:nvSpPr>
          <p:spPr>
            <a:xfrm>
              <a:off x="381079" y="242067"/>
              <a:ext cx="1055655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chemeClr val="bg1"/>
                  </a:solidFill>
                  <a:latin typeface="Impact" panose="020B0806030902050204" pitchFamily="34" charset="0"/>
                </a:rPr>
                <a:t>I’M PRESENTING MY WORK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E43CCA8-D876-31DA-FEE2-104C0CFE5AE8}"/>
                </a:ext>
              </a:extLst>
            </p:cNvPr>
            <p:cNvSpPr txBox="1"/>
            <p:nvPr/>
          </p:nvSpPr>
          <p:spPr>
            <a:xfrm>
              <a:off x="-1" y="4698652"/>
              <a:ext cx="7662901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i="1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2026 PURDUE SPRING UNDERGRADUATE RESEARCH CONFERENCE</a:t>
              </a:r>
              <a:endParaRPr lang="en-US" sz="3200" i="1" dirty="0">
                <a:latin typeface="Franklin Gothic Medium Cond" panose="020B06060304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75CBCE4-808B-EF01-06FC-B5C6C589BA6D}"/>
                </a:ext>
              </a:extLst>
            </p:cNvPr>
            <p:cNvSpPr txBox="1"/>
            <p:nvPr/>
          </p:nvSpPr>
          <p:spPr>
            <a:xfrm>
              <a:off x="381079" y="1226941"/>
              <a:ext cx="733856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i="1" dirty="0">
                  <a:solidFill>
                    <a:srgbClr val="CFB991"/>
                  </a:solidFill>
                  <a:latin typeface="Franklin Gothic Medium" panose="020B0603020102020204" pitchFamily="34" charset="0"/>
                </a:rPr>
                <a:t>“Supporting Students to Boiler Up and Hammer Down”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D95313D-509E-D94B-8943-D07B701DB42E}"/>
                </a:ext>
              </a:extLst>
            </p:cNvPr>
            <p:cNvSpPr txBox="1"/>
            <p:nvPr/>
          </p:nvSpPr>
          <p:spPr>
            <a:xfrm>
              <a:off x="902715" y="2549457"/>
              <a:ext cx="641838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4BFC0"/>
                  </a:solidFill>
                </a:rPr>
                <a:t>Date: </a:t>
              </a:r>
              <a:r>
                <a:rPr lang="en-US" sz="40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April 14, 2026</a:t>
              </a:r>
              <a:endParaRPr lang="en-US" sz="2800" dirty="0">
                <a:solidFill>
                  <a:schemeClr val="bg1"/>
                </a:solidFill>
                <a:latin typeface="Franklin Gothic Medium Cond" panose="020B0606030402020204" pitchFamily="34" charset="0"/>
              </a:endParaRPr>
            </a:p>
            <a:p>
              <a:r>
                <a:rPr lang="en-US" sz="2800" dirty="0">
                  <a:solidFill>
                    <a:srgbClr val="C4BFC0"/>
                  </a:solidFill>
                </a:rPr>
                <a:t>Time: </a:t>
              </a:r>
              <a:r>
                <a:rPr lang="en-US" sz="40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10-11am</a:t>
              </a:r>
            </a:p>
            <a:p>
              <a:r>
                <a:rPr lang="en-US" sz="2800" dirty="0">
                  <a:solidFill>
                    <a:srgbClr val="C4BFC0"/>
                  </a:solidFill>
                </a:rPr>
                <a:t>Location: </a:t>
              </a:r>
              <a:r>
                <a:rPr lang="en-US" sz="40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PMU Ballrooms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A08D6D6-14FE-9544-4218-B7762092A47B}"/>
                </a:ext>
              </a:extLst>
            </p:cNvPr>
            <p:cNvSpPr txBox="1"/>
            <p:nvPr/>
          </p:nvSpPr>
          <p:spPr>
            <a:xfrm>
              <a:off x="7662900" y="4875197"/>
              <a:ext cx="342240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solidFill>
                    <a:srgbClr val="CFB991"/>
                  </a:solidFill>
                  <a:latin typeface="Franklin Gothic Medium Cond" panose="020B0606030402020204" pitchFamily="34" charset="0"/>
                </a:rPr>
                <a:t>Purdue Pete </a:t>
              </a:r>
              <a:r>
                <a:rPr lang="en-US" sz="3200">
                  <a:solidFill>
                    <a:srgbClr val="CFB991"/>
                  </a:solidFill>
                  <a:latin typeface="Franklin Gothic Medium Cond" panose="020B0606030402020204" pitchFamily="34" charset="0"/>
                </a:rPr>
                <a:t>‘26</a:t>
              </a:r>
              <a:endParaRPr lang="en-US" sz="3200" dirty="0">
                <a:solidFill>
                  <a:srgbClr val="CFB99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B5CFEE0-110E-0387-6426-68963F8D1F2F}"/>
                </a:ext>
              </a:extLst>
            </p:cNvPr>
            <p:cNvSpPr/>
            <p:nvPr/>
          </p:nvSpPr>
          <p:spPr>
            <a:xfrm>
              <a:off x="7810577" y="1310482"/>
              <a:ext cx="3127053" cy="3608455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t="737"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6668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2543</TotalTime>
  <Words>88</Words>
  <Application>Microsoft Office PowerPoint</Application>
  <PresentationFormat>Custom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Aptos</vt:lpstr>
      <vt:lpstr>Aptos Display</vt:lpstr>
      <vt:lpstr>Arial</vt:lpstr>
      <vt:lpstr>Franklin Gothic Medium</vt:lpstr>
      <vt:lpstr>Franklin Gothic Medium Cond</vt:lpstr>
      <vt:lpstr>Impact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Sadler, JJ</dc:creator>
  <cp:lastModifiedBy>JJ Sadler</cp:lastModifiedBy>
  <cp:revision>10</cp:revision>
  <dcterms:created xsi:type="dcterms:W3CDTF">2025-04-04T01:53:22Z</dcterms:created>
  <dcterms:modified xsi:type="dcterms:W3CDTF">2026-04-09T18:50:12Z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7606f69-b0ae-4874-be30-7d43a3c7be10_Enabled">
    <vt:lpwstr>true</vt:lpwstr>
  </property>
  <property fmtid="{D5CDD505-2E9C-101B-9397-08002B2CF9AE}" pid="3" name="MSIP_Label_f7606f69-b0ae-4874-be30-7d43a3c7be10_SetDate">
    <vt:lpwstr>2025-04-04T02:24:37Z</vt:lpwstr>
  </property>
  <property fmtid="{D5CDD505-2E9C-101B-9397-08002B2CF9AE}" pid="4" name="MSIP_Label_f7606f69-b0ae-4874-be30-7d43a3c7be10_Method">
    <vt:lpwstr>Standard</vt:lpwstr>
  </property>
  <property fmtid="{D5CDD505-2E9C-101B-9397-08002B2CF9AE}" pid="5" name="MSIP_Label_f7606f69-b0ae-4874-be30-7d43a3c7be10_Name">
    <vt:lpwstr>defa4170-0d19-0005-0001-bc88714345d2</vt:lpwstr>
  </property>
  <property fmtid="{D5CDD505-2E9C-101B-9397-08002B2CF9AE}" pid="6" name="MSIP_Label_f7606f69-b0ae-4874-be30-7d43a3c7be10_SiteId">
    <vt:lpwstr>4130bd39-7c53-419c-b1e5-8758d6d63f21</vt:lpwstr>
  </property>
  <property fmtid="{D5CDD505-2E9C-101B-9397-08002B2CF9AE}" pid="7" name="MSIP_Label_f7606f69-b0ae-4874-be30-7d43a3c7be10_ActionId">
    <vt:lpwstr>ce28c465-3a9a-4328-8605-fffc9470fe14</vt:lpwstr>
  </property>
  <property fmtid="{D5CDD505-2E9C-101B-9397-08002B2CF9AE}" pid="8" name="MSIP_Label_f7606f69-b0ae-4874-be30-7d43a3c7be10_ContentBits">
    <vt:lpwstr>0</vt:lpwstr>
  </property>
</Properties>
</file>